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 id="2147483708" r:id="rId7"/>
    <p:sldMasterId id="2147483737" r:id="rId8"/>
    <p:sldMasterId id="2147483752" r:id="rId9"/>
    <p:sldMasterId id="2147483765" r:id="rId10"/>
    <p:sldMasterId id="2147483768" r:id="rId11"/>
    <p:sldMasterId id="2147483771" r:id="rId12"/>
  </p:sldMasterIdLst>
  <p:notesMasterIdLst>
    <p:notesMasterId r:id="rId43"/>
  </p:notesMasterIdLst>
  <p:handoutMasterIdLst>
    <p:handoutMasterId r:id="rId44"/>
  </p:handoutMasterIdLst>
  <p:sldIdLst>
    <p:sldId id="1553" r:id="rId13"/>
    <p:sldId id="1574" r:id="rId14"/>
    <p:sldId id="438" r:id="rId15"/>
    <p:sldId id="436" r:id="rId16"/>
    <p:sldId id="1554" r:id="rId17"/>
    <p:sldId id="404" r:id="rId18"/>
    <p:sldId id="1557" r:id="rId19"/>
    <p:sldId id="1578" r:id="rId20"/>
    <p:sldId id="1382" r:id="rId21"/>
    <p:sldId id="1385" r:id="rId22"/>
    <p:sldId id="1375" r:id="rId23"/>
    <p:sldId id="1376" r:id="rId24"/>
    <p:sldId id="1377" r:id="rId25"/>
    <p:sldId id="1379" r:id="rId26"/>
    <p:sldId id="1378" r:id="rId27"/>
    <p:sldId id="1381" r:id="rId28"/>
    <p:sldId id="1380" r:id="rId29"/>
    <p:sldId id="1383" r:id="rId30"/>
    <p:sldId id="1386" r:id="rId31"/>
    <p:sldId id="1387" r:id="rId32"/>
    <p:sldId id="1388" r:id="rId33"/>
    <p:sldId id="1389" r:id="rId34"/>
    <p:sldId id="1556" r:id="rId35"/>
    <p:sldId id="1571" r:id="rId36"/>
    <p:sldId id="1579" r:id="rId37"/>
    <p:sldId id="1580" r:id="rId38"/>
    <p:sldId id="1581" r:id="rId39"/>
    <p:sldId id="1582" r:id="rId40"/>
    <p:sldId id="405" r:id="rId41"/>
    <p:sldId id="1573"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B21D0C-D355-4EA6-8033-96DDCFCF51CA}">
          <p14:sldIdLst>
            <p14:sldId id="1553"/>
            <p14:sldId id="1574"/>
            <p14:sldId id="438"/>
            <p14:sldId id="436"/>
            <p14:sldId id="1554"/>
            <p14:sldId id="404"/>
            <p14:sldId id="1557"/>
            <p14:sldId id="1578"/>
            <p14:sldId id="1382"/>
            <p14:sldId id="1385"/>
            <p14:sldId id="1375"/>
            <p14:sldId id="1376"/>
            <p14:sldId id="1377"/>
            <p14:sldId id="1379"/>
            <p14:sldId id="1378"/>
            <p14:sldId id="1381"/>
            <p14:sldId id="1380"/>
            <p14:sldId id="1383"/>
            <p14:sldId id="1386"/>
            <p14:sldId id="1387"/>
            <p14:sldId id="1388"/>
            <p14:sldId id="1389"/>
          </p14:sldIdLst>
        </p14:section>
        <p14:section name="Default Section" id="{CB411D2D-04FB-4A74-8E86-80FB3A0F4BDD}">
          <p14:sldIdLst>
            <p14:sldId id="1556"/>
            <p14:sldId id="1571"/>
            <p14:sldId id="1579"/>
            <p14:sldId id="1580"/>
            <p14:sldId id="1581"/>
            <p14:sldId id="1582"/>
            <p14:sldId id="405"/>
            <p14:sldId id="15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gres, Abraham" initials="SA" lastIdx="0" clrIdx="0">
    <p:extLst>
      <p:ext uri="{19B8F6BF-5375-455C-9EA6-DF929625EA0E}">
        <p15:presenceInfo xmlns:p15="http://schemas.microsoft.com/office/powerpoint/2012/main" userId="S-1-5-21-1614692584-1499544579-378935785-38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59"/>
    <a:srgbClr val="006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90DA14-EE85-4C38-810D-7E8737D23E4C}" v="9" dt="2020-06-22T20:59:18.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3" autoAdjust="0"/>
    <p:restoredTop sz="95369" autoAdjust="0"/>
  </p:normalViewPr>
  <p:slideViewPr>
    <p:cSldViewPr>
      <p:cViewPr varScale="1">
        <p:scale>
          <a:sx n="116" d="100"/>
          <a:sy n="116" d="100"/>
        </p:scale>
        <p:origin x="876" y="8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56" d="100"/>
          <a:sy n="56" d="100"/>
        </p:scale>
        <p:origin x="-288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Patient Experience Historical</a:t>
            </a:r>
            <a:r>
              <a:rPr lang="en-US" baseline="0" dirty="0"/>
              <a:t> Snapshot</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Overall Rate</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67</c:v>
                </c:pt>
                <c:pt idx="1">
                  <c:v>72</c:v>
                </c:pt>
                <c:pt idx="2">
                  <c:v>72</c:v>
                </c:pt>
                <c:pt idx="3">
                  <c:v>76</c:v>
                </c:pt>
              </c:numCache>
            </c:numRef>
          </c:val>
          <c:extLst>
            <c:ext xmlns:c16="http://schemas.microsoft.com/office/drawing/2014/chart" uri="{C3380CC4-5D6E-409C-BE32-E72D297353CC}">
              <c16:uniqueId val="{00000001-3479-4DD5-B410-52A37BA48EC0}"/>
            </c:ext>
          </c:extLst>
        </c:ser>
        <c:ser>
          <c:idx val="1"/>
          <c:order val="1"/>
          <c:tx>
            <c:strRef>
              <c:f>Sheet1!$C$1</c:f>
              <c:strCache>
                <c:ptCount val="1"/>
                <c:pt idx="0">
                  <c:v>LTR</c:v>
                </c:pt>
              </c:strCache>
            </c:strRef>
          </c:tx>
          <c:spPr>
            <a:solidFill>
              <a:schemeClr val="accent2"/>
            </a:solidFill>
            <a:ln>
              <a:noFill/>
            </a:ln>
            <a:effectLst/>
          </c:spPr>
          <c:invertIfNegative val="0"/>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66</c:v>
                </c:pt>
                <c:pt idx="1">
                  <c:v>71</c:v>
                </c:pt>
                <c:pt idx="2">
                  <c:v>71</c:v>
                </c:pt>
                <c:pt idx="3">
                  <c:v>75</c:v>
                </c:pt>
              </c:numCache>
            </c:numRef>
          </c:val>
          <c:extLst>
            <c:ext xmlns:c16="http://schemas.microsoft.com/office/drawing/2014/chart" uri="{C3380CC4-5D6E-409C-BE32-E72D297353CC}">
              <c16:uniqueId val="{00000002-3479-4DD5-B410-52A37BA48EC0}"/>
            </c:ext>
          </c:extLst>
        </c:ser>
        <c:ser>
          <c:idx val="2"/>
          <c:order val="2"/>
          <c:tx>
            <c:strRef>
              <c:f>Sheet1!$D$1</c:f>
              <c:strCache>
                <c:ptCount val="1"/>
                <c:pt idx="0">
                  <c:v>Responsiveness</c:v>
                </c:pt>
              </c:strCache>
            </c:strRef>
          </c:tx>
          <c:spPr>
            <a:solidFill>
              <a:schemeClr val="accent3"/>
            </a:solidFill>
            <a:ln>
              <a:noFill/>
            </a:ln>
            <a:effectLst/>
          </c:spPr>
          <c:invertIfNegative val="0"/>
          <c:cat>
            <c:numRef>
              <c:f>Sheet1!$A$2:$A$5</c:f>
              <c:numCache>
                <c:formatCode>General</c:formatCode>
                <c:ptCount val="4"/>
                <c:pt idx="0">
                  <c:v>2016</c:v>
                </c:pt>
                <c:pt idx="1">
                  <c:v>2017</c:v>
                </c:pt>
                <c:pt idx="2">
                  <c:v>2018</c:v>
                </c:pt>
                <c:pt idx="3">
                  <c:v>2019</c:v>
                </c:pt>
              </c:numCache>
            </c:numRef>
          </c:cat>
          <c:val>
            <c:numRef>
              <c:f>Sheet1!$D$2:$D$5</c:f>
              <c:numCache>
                <c:formatCode>General</c:formatCode>
                <c:ptCount val="4"/>
                <c:pt idx="0">
                  <c:v>65</c:v>
                </c:pt>
                <c:pt idx="1">
                  <c:v>66</c:v>
                </c:pt>
                <c:pt idx="2">
                  <c:v>65</c:v>
                </c:pt>
                <c:pt idx="3">
                  <c:v>68</c:v>
                </c:pt>
              </c:numCache>
            </c:numRef>
          </c:val>
          <c:extLst>
            <c:ext xmlns:c16="http://schemas.microsoft.com/office/drawing/2014/chart" uri="{C3380CC4-5D6E-409C-BE32-E72D297353CC}">
              <c16:uniqueId val="{00000003-3479-4DD5-B410-52A37BA48EC0}"/>
            </c:ext>
          </c:extLst>
        </c:ser>
        <c:dLbls>
          <c:showLegendKey val="0"/>
          <c:showVal val="0"/>
          <c:showCatName val="0"/>
          <c:showSerName val="0"/>
          <c:showPercent val="0"/>
          <c:showBubbleSize val="0"/>
        </c:dLbls>
        <c:gapWidth val="150"/>
        <c:axId val="255828736"/>
        <c:axId val="258226432"/>
      </c:barChart>
      <c:catAx>
        <c:axId val="255828736"/>
        <c:scaling>
          <c:orientation val="minMax"/>
        </c:scaling>
        <c:delete val="1"/>
        <c:axPos val="b"/>
        <c:numFmt formatCode="General" sourceLinked="1"/>
        <c:majorTickMark val="none"/>
        <c:minorTickMark val="none"/>
        <c:tickLblPos val="none"/>
        <c:crossAx val="258226432"/>
        <c:crosses val="autoZero"/>
        <c:auto val="1"/>
        <c:lblAlgn val="ctr"/>
        <c:lblOffset val="100"/>
        <c:noMultiLvlLbl val="0"/>
      </c:catAx>
      <c:valAx>
        <c:axId val="25822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58287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Overall Rate</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numRef>
              <c:f>Sheet1!$A$2:$A$3</c:f>
              <c:numCache>
                <c:formatCode>General</c:formatCode>
                <c:ptCount val="2"/>
                <c:pt idx="0">
                  <c:v>2019</c:v>
                </c:pt>
                <c:pt idx="1">
                  <c:v>2020</c:v>
                </c:pt>
              </c:numCache>
            </c:numRef>
          </c:cat>
          <c:val>
            <c:numRef>
              <c:f>Sheet1!$B$2:$B$3</c:f>
              <c:numCache>
                <c:formatCode>General</c:formatCode>
                <c:ptCount val="2"/>
                <c:pt idx="0">
                  <c:v>76</c:v>
                </c:pt>
                <c:pt idx="1">
                  <c:v>73</c:v>
                </c:pt>
              </c:numCache>
            </c:numRef>
          </c:val>
          <c:extLst>
            <c:ext xmlns:c16="http://schemas.microsoft.com/office/drawing/2014/chart" uri="{C3380CC4-5D6E-409C-BE32-E72D297353CC}">
              <c16:uniqueId val="{00000001-2EB1-4EC2-995F-70E00B6AA804}"/>
            </c:ext>
          </c:extLst>
        </c:ser>
        <c:ser>
          <c:idx val="1"/>
          <c:order val="1"/>
          <c:tx>
            <c:strRef>
              <c:f>Sheet1!$C$1</c:f>
              <c:strCache>
                <c:ptCount val="1"/>
                <c:pt idx="0">
                  <c:v>LTR</c:v>
                </c:pt>
              </c:strCache>
            </c:strRef>
          </c:tx>
          <c:spPr>
            <a:solidFill>
              <a:schemeClr val="accent2"/>
            </a:solidFill>
            <a:ln>
              <a:noFill/>
            </a:ln>
            <a:effectLst/>
          </c:spPr>
          <c:invertIfNegative val="0"/>
          <c:cat>
            <c:numRef>
              <c:f>Sheet1!$A$2:$A$3</c:f>
              <c:numCache>
                <c:formatCode>General</c:formatCode>
                <c:ptCount val="2"/>
                <c:pt idx="0">
                  <c:v>2019</c:v>
                </c:pt>
                <c:pt idx="1">
                  <c:v>2020</c:v>
                </c:pt>
              </c:numCache>
            </c:numRef>
          </c:cat>
          <c:val>
            <c:numRef>
              <c:f>Sheet1!$C$2:$C$3</c:f>
              <c:numCache>
                <c:formatCode>General</c:formatCode>
                <c:ptCount val="2"/>
                <c:pt idx="0">
                  <c:v>75</c:v>
                </c:pt>
                <c:pt idx="1">
                  <c:v>72</c:v>
                </c:pt>
              </c:numCache>
            </c:numRef>
          </c:val>
          <c:extLst>
            <c:ext xmlns:c16="http://schemas.microsoft.com/office/drawing/2014/chart" uri="{C3380CC4-5D6E-409C-BE32-E72D297353CC}">
              <c16:uniqueId val="{00000002-2EB1-4EC2-995F-70E00B6AA804}"/>
            </c:ext>
          </c:extLst>
        </c:ser>
        <c:ser>
          <c:idx val="2"/>
          <c:order val="2"/>
          <c:tx>
            <c:strRef>
              <c:f>Sheet1!$D$1</c:f>
              <c:strCache>
                <c:ptCount val="1"/>
                <c:pt idx="0">
                  <c:v>Responsiveness</c:v>
                </c:pt>
              </c:strCache>
            </c:strRef>
          </c:tx>
          <c:spPr>
            <a:solidFill>
              <a:schemeClr val="accent3"/>
            </a:solidFill>
            <a:ln>
              <a:noFill/>
            </a:ln>
            <a:effectLst/>
          </c:spPr>
          <c:invertIfNegative val="0"/>
          <c:cat>
            <c:numRef>
              <c:f>Sheet1!$A$2:$A$3</c:f>
              <c:numCache>
                <c:formatCode>General</c:formatCode>
                <c:ptCount val="2"/>
                <c:pt idx="0">
                  <c:v>2019</c:v>
                </c:pt>
                <c:pt idx="1">
                  <c:v>2020</c:v>
                </c:pt>
              </c:numCache>
            </c:numRef>
          </c:cat>
          <c:val>
            <c:numRef>
              <c:f>Sheet1!$D$2:$D$3</c:f>
              <c:numCache>
                <c:formatCode>General</c:formatCode>
                <c:ptCount val="2"/>
                <c:pt idx="0">
                  <c:v>68</c:v>
                </c:pt>
                <c:pt idx="1">
                  <c:v>64</c:v>
                </c:pt>
              </c:numCache>
            </c:numRef>
          </c:val>
          <c:extLst>
            <c:ext xmlns:c16="http://schemas.microsoft.com/office/drawing/2014/chart" uri="{C3380CC4-5D6E-409C-BE32-E72D297353CC}">
              <c16:uniqueId val="{00000003-2EB1-4EC2-995F-70E00B6AA804}"/>
            </c:ext>
          </c:extLst>
        </c:ser>
        <c:dLbls>
          <c:showLegendKey val="0"/>
          <c:showVal val="0"/>
          <c:showCatName val="0"/>
          <c:showSerName val="0"/>
          <c:showPercent val="0"/>
          <c:showBubbleSize val="0"/>
        </c:dLbls>
        <c:gapWidth val="219"/>
        <c:overlap val="-27"/>
        <c:axId val="53759360"/>
        <c:axId val="53798016"/>
      </c:barChart>
      <c:catAx>
        <c:axId val="5375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798016"/>
        <c:crosses val="autoZero"/>
        <c:auto val="1"/>
        <c:lblAlgn val="ctr"/>
        <c:lblOffset val="100"/>
        <c:noMultiLvlLbl val="0"/>
      </c:catAx>
      <c:valAx>
        <c:axId val="5379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759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March</c:v>
                </c:pt>
              </c:strCache>
            </c:strRef>
          </c:tx>
          <c:spPr>
            <a:solidFill>
              <a:schemeClr val="accent1"/>
            </a:solidFill>
            <a:ln>
              <a:noFill/>
            </a:ln>
            <a:effectLst/>
          </c:spPr>
          <c:invertIfNegative val="0"/>
          <c:cat>
            <c:strRef>
              <c:f>Sheet1!$A$2:$A$4</c:f>
              <c:strCache>
                <c:ptCount val="3"/>
                <c:pt idx="0">
                  <c:v>Overall Rate</c:v>
                </c:pt>
                <c:pt idx="1">
                  <c:v>LTR</c:v>
                </c:pt>
                <c:pt idx="2">
                  <c:v>Responsiveness</c:v>
                </c:pt>
              </c:strCache>
            </c:strRef>
          </c:cat>
          <c:val>
            <c:numRef>
              <c:f>Sheet1!$B$2:$B$4</c:f>
              <c:numCache>
                <c:formatCode>General</c:formatCode>
                <c:ptCount val="3"/>
                <c:pt idx="0">
                  <c:v>71</c:v>
                </c:pt>
                <c:pt idx="1">
                  <c:v>64</c:v>
                </c:pt>
                <c:pt idx="2">
                  <c:v>63</c:v>
                </c:pt>
              </c:numCache>
            </c:numRef>
          </c:val>
          <c:extLst>
            <c:ext xmlns:c16="http://schemas.microsoft.com/office/drawing/2014/chart" uri="{C3380CC4-5D6E-409C-BE32-E72D297353CC}">
              <c16:uniqueId val="{00000000-9213-4A70-8E88-21192B44230D}"/>
            </c:ext>
          </c:extLst>
        </c:ser>
        <c:ser>
          <c:idx val="1"/>
          <c:order val="1"/>
          <c:tx>
            <c:strRef>
              <c:f>Sheet1!$C$1</c:f>
              <c:strCache>
                <c:ptCount val="1"/>
                <c:pt idx="0">
                  <c:v>April</c:v>
                </c:pt>
              </c:strCache>
            </c:strRef>
          </c:tx>
          <c:spPr>
            <a:solidFill>
              <a:schemeClr val="accent2"/>
            </a:solidFill>
            <a:ln>
              <a:noFill/>
            </a:ln>
            <a:effectLst/>
          </c:spPr>
          <c:invertIfNegative val="0"/>
          <c:cat>
            <c:strRef>
              <c:f>Sheet1!$A$2:$A$4</c:f>
              <c:strCache>
                <c:ptCount val="3"/>
                <c:pt idx="0">
                  <c:v>Overall Rate</c:v>
                </c:pt>
                <c:pt idx="1">
                  <c:v>LTR</c:v>
                </c:pt>
                <c:pt idx="2">
                  <c:v>Responsiveness</c:v>
                </c:pt>
              </c:strCache>
            </c:strRef>
          </c:cat>
          <c:val>
            <c:numRef>
              <c:f>Sheet1!$C$2:$C$4</c:f>
              <c:numCache>
                <c:formatCode>General</c:formatCode>
                <c:ptCount val="3"/>
                <c:pt idx="0">
                  <c:v>69</c:v>
                </c:pt>
                <c:pt idx="1">
                  <c:v>75</c:v>
                </c:pt>
                <c:pt idx="2">
                  <c:v>73</c:v>
                </c:pt>
              </c:numCache>
            </c:numRef>
          </c:val>
          <c:extLst>
            <c:ext xmlns:c16="http://schemas.microsoft.com/office/drawing/2014/chart" uri="{C3380CC4-5D6E-409C-BE32-E72D297353CC}">
              <c16:uniqueId val="{00000001-9213-4A70-8E88-21192B44230D}"/>
            </c:ext>
          </c:extLst>
        </c:ser>
        <c:ser>
          <c:idx val="2"/>
          <c:order val="2"/>
          <c:tx>
            <c:strRef>
              <c:f>Sheet1!$D$1</c:f>
              <c:strCache>
                <c:ptCount val="1"/>
                <c:pt idx="0">
                  <c:v>May</c:v>
                </c:pt>
              </c:strCache>
            </c:strRef>
          </c:tx>
          <c:spPr>
            <a:solidFill>
              <a:schemeClr val="accent3"/>
            </a:solidFill>
            <a:ln>
              <a:noFill/>
            </a:ln>
            <a:effectLst/>
          </c:spPr>
          <c:invertIfNegative val="0"/>
          <c:cat>
            <c:strRef>
              <c:f>Sheet1!$A$2:$A$4</c:f>
              <c:strCache>
                <c:ptCount val="3"/>
                <c:pt idx="0">
                  <c:v>Overall Rate</c:v>
                </c:pt>
                <c:pt idx="1">
                  <c:v>LTR</c:v>
                </c:pt>
                <c:pt idx="2">
                  <c:v>Responsiveness</c:v>
                </c:pt>
              </c:strCache>
            </c:strRef>
          </c:cat>
          <c:val>
            <c:numRef>
              <c:f>Sheet1!$D$2:$D$4</c:f>
              <c:numCache>
                <c:formatCode>General</c:formatCode>
                <c:ptCount val="3"/>
                <c:pt idx="0">
                  <c:v>90</c:v>
                </c:pt>
                <c:pt idx="1">
                  <c:v>88</c:v>
                </c:pt>
                <c:pt idx="2">
                  <c:v>70</c:v>
                </c:pt>
              </c:numCache>
            </c:numRef>
          </c:val>
          <c:extLst>
            <c:ext xmlns:c16="http://schemas.microsoft.com/office/drawing/2014/chart" uri="{C3380CC4-5D6E-409C-BE32-E72D297353CC}">
              <c16:uniqueId val="{00000002-9213-4A70-8E88-21192B44230D}"/>
            </c:ext>
          </c:extLst>
        </c:ser>
        <c:dLbls>
          <c:showLegendKey val="0"/>
          <c:showVal val="0"/>
          <c:showCatName val="0"/>
          <c:showSerName val="0"/>
          <c:showPercent val="0"/>
          <c:showBubbleSize val="0"/>
        </c:dLbls>
        <c:gapWidth val="219"/>
        <c:overlap val="-27"/>
        <c:axId val="53866880"/>
        <c:axId val="53868416"/>
      </c:barChart>
      <c:catAx>
        <c:axId val="5386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868416"/>
        <c:crosses val="autoZero"/>
        <c:auto val="1"/>
        <c:lblAlgn val="ctr"/>
        <c:lblOffset val="100"/>
        <c:noMultiLvlLbl val="0"/>
      </c:catAx>
      <c:valAx>
        <c:axId val="53868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86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8FEEA5-2A17-446F-9C46-59CA66FEFD6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8196E88-1CFA-45BE-ACCE-4B267E32478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F73F0FF-DE2C-480E-B638-88EE9DCE7AD6}" type="datetimeFigureOut">
              <a:rPr lang="en-US" smtClean="0"/>
              <a:pPr/>
              <a:t>6/25/2020</a:t>
            </a:fld>
            <a:endParaRPr lang="en-US" dirty="0"/>
          </a:p>
        </p:txBody>
      </p:sp>
      <p:sp>
        <p:nvSpPr>
          <p:cNvPr id="4" name="Footer Placeholder 3">
            <a:extLst>
              <a:ext uri="{FF2B5EF4-FFF2-40B4-BE49-F238E27FC236}">
                <a16:creationId xmlns:a16="http://schemas.microsoft.com/office/drawing/2014/main" id="{38B5EA9E-DE79-48BB-AFDC-3A77D950322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F536D3B-15BF-425C-8233-36963016877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026EA2D-71F0-4FEF-9AFC-D215A29B4BB6}" type="slidenum">
              <a:rPr lang="en-US" smtClean="0"/>
              <a:pPr/>
              <a:t>‹#›</a:t>
            </a:fld>
            <a:endParaRPr lang="en-US" dirty="0"/>
          </a:p>
        </p:txBody>
      </p:sp>
    </p:spTree>
    <p:extLst>
      <p:ext uri="{BB962C8B-B14F-4D97-AF65-F5344CB8AC3E}">
        <p14:creationId xmlns:p14="http://schemas.microsoft.com/office/powerpoint/2010/main" val="2409808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DE13B5D-9358-4646-9174-94595501AA4F}" type="datetimeFigureOut">
              <a:rPr lang="en-US" smtClean="0"/>
              <a:pPr/>
              <a:t>6/25/2020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65BF11C-3B55-4282-80B9-526C9AEE4256}" type="slidenum">
              <a:rPr lang="en-US" smtClean="0"/>
              <a:pPr/>
              <a:t>‹#›</a:t>
            </a:fld>
            <a:endParaRPr lang="en-US" dirty="0"/>
          </a:p>
        </p:txBody>
      </p:sp>
    </p:spTree>
    <p:extLst>
      <p:ext uri="{BB962C8B-B14F-4D97-AF65-F5344CB8AC3E}">
        <p14:creationId xmlns:p14="http://schemas.microsoft.com/office/powerpoint/2010/main" val="2225473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5BF11C-3B55-4282-80B9-526C9AEE4256}" type="slidenum">
              <a:rPr lang="en-US" smtClean="0"/>
              <a:pPr/>
              <a:t>1</a:t>
            </a:fld>
            <a:endParaRPr lang="en-US" dirty="0"/>
          </a:p>
        </p:txBody>
      </p:sp>
    </p:spTree>
    <p:extLst>
      <p:ext uri="{BB962C8B-B14F-4D97-AF65-F5344CB8AC3E}">
        <p14:creationId xmlns:p14="http://schemas.microsoft.com/office/powerpoint/2010/main" val="216571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B3CF1-9F45-47FD-8079-96B8817F0FEB}" type="slidenum">
              <a:rPr lang="en-US" smtClean="0"/>
              <a:pPr/>
              <a:t>2</a:t>
            </a:fld>
            <a:endParaRPr lang="en-US" dirty="0"/>
          </a:p>
        </p:txBody>
      </p:sp>
    </p:spTree>
    <p:extLst>
      <p:ext uri="{BB962C8B-B14F-4D97-AF65-F5344CB8AC3E}">
        <p14:creationId xmlns:p14="http://schemas.microsoft.com/office/powerpoint/2010/main" val="276642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B3CF1-9F45-47FD-8079-96B8817F0FEB}" type="slidenum">
              <a:rPr lang="en-US" smtClean="0"/>
              <a:pPr/>
              <a:t>3</a:t>
            </a:fld>
            <a:endParaRPr lang="en-US" dirty="0"/>
          </a:p>
        </p:txBody>
      </p:sp>
    </p:spTree>
    <p:extLst>
      <p:ext uri="{BB962C8B-B14F-4D97-AF65-F5344CB8AC3E}">
        <p14:creationId xmlns:p14="http://schemas.microsoft.com/office/powerpoint/2010/main" val="963326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B3CF1-9F45-47FD-8079-96B8817F0FEB}" type="slidenum">
              <a:rPr lang="en-US" smtClean="0"/>
              <a:pPr/>
              <a:t>4</a:t>
            </a:fld>
            <a:endParaRPr lang="en-US" dirty="0"/>
          </a:p>
        </p:txBody>
      </p:sp>
    </p:spTree>
    <p:extLst>
      <p:ext uri="{BB962C8B-B14F-4D97-AF65-F5344CB8AC3E}">
        <p14:creationId xmlns:p14="http://schemas.microsoft.com/office/powerpoint/2010/main" val="96332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B3CF1-9F45-47FD-8079-96B8817F0FEB}" type="slidenum">
              <a:rPr lang="en-US" smtClean="0"/>
              <a:pPr/>
              <a:t>7</a:t>
            </a:fld>
            <a:endParaRPr lang="en-US" dirty="0"/>
          </a:p>
        </p:txBody>
      </p:sp>
    </p:spTree>
    <p:extLst>
      <p:ext uri="{BB962C8B-B14F-4D97-AF65-F5344CB8AC3E}">
        <p14:creationId xmlns:p14="http://schemas.microsoft.com/office/powerpoint/2010/main" val="1292960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B3CF1-9F45-47FD-8079-96B8817F0FEB}" type="slidenum">
              <a:rPr lang="en-US" smtClean="0"/>
              <a:pPr/>
              <a:t>8</a:t>
            </a:fld>
            <a:endParaRPr lang="en-US" dirty="0"/>
          </a:p>
        </p:txBody>
      </p:sp>
    </p:spTree>
    <p:extLst>
      <p:ext uri="{BB962C8B-B14F-4D97-AF65-F5344CB8AC3E}">
        <p14:creationId xmlns:p14="http://schemas.microsoft.com/office/powerpoint/2010/main" val="3640521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B3CF1-9F45-47FD-8079-96B8817F0FEB}" type="slidenum">
              <a:rPr lang="en-US" smtClean="0"/>
              <a:pPr/>
              <a:t>23</a:t>
            </a:fld>
            <a:endParaRPr lang="en-US" dirty="0"/>
          </a:p>
        </p:txBody>
      </p:sp>
    </p:spTree>
    <p:extLst>
      <p:ext uri="{BB962C8B-B14F-4D97-AF65-F5344CB8AC3E}">
        <p14:creationId xmlns:p14="http://schemas.microsoft.com/office/powerpoint/2010/main" val="6019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355D2-A5C0-4A07-B7BB-E8877AEB2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105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5BF11C-3B55-4282-80B9-526C9AEE4256}" type="slidenum">
              <a:rPr lang="en-US" smtClean="0"/>
              <a:pPr/>
              <a:t>30</a:t>
            </a:fld>
            <a:endParaRPr lang="en-US" dirty="0"/>
          </a:p>
        </p:txBody>
      </p:sp>
    </p:spTree>
    <p:extLst>
      <p:ext uri="{BB962C8B-B14F-4D97-AF65-F5344CB8AC3E}">
        <p14:creationId xmlns:p14="http://schemas.microsoft.com/office/powerpoint/2010/main" val="226871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404356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383102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3780153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aseline="0"/>
            </a:lvl1pPr>
          </a:lstStyle>
          <a:p>
            <a:r>
              <a:rPr lang="en-US" dirty="0"/>
              <a:t>Insert Title Here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Organization</a:t>
            </a:r>
          </a:p>
          <a:p>
            <a:r>
              <a:rPr lang="en-US" dirty="0"/>
              <a:t>Date</a:t>
            </a:r>
          </a:p>
        </p:txBody>
      </p:sp>
      <p:sp>
        <p:nvSpPr>
          <p:cNvPr id="4" name="Date Placeholder 3"/>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1DB0E-167E-437A-B8D4-AACFCD9BDE20}" type="slidenum">
              <a:rPr lang="en-US" smtClean="0"/>
              <a:pPr/>
              <a:t>‹#›</a:t>
            </a:fld>
            <a:endParaRPr lang="en-US" dirty="0"/>
          </a:p>
        </p:txBody>
      </p:sp>
      <p:sp>
        <p:nvSpPr>
          <p:cNvPr id="7" name="Rectangle 6"/>
          <p:cNvSpPr/>
          <p:nvPr/>
        </p:nvSpPr>
        <p:spPr>
          <a:xfrm>
            <a:off x="0" y="0"/>
            <a:ext cx="9144000" cy="228600"/>
          </a:xfrm>
          <a:prstGeom prst="rect">
            <a:avLst/>
          </a:prstGeom>
          <a:solidFill>
            <a:srgbClr val="00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0" y="228600"/>
            <a:ext cx="9144000" cy="685800"/>
            <a:chOff x="0" y="228600"/>
            <a:chExt cx="9144000" cy="685800"/>
          </a:xfrm>
        </p:grpSpPr>
        <p:sp>
          <p:nvSpPr>
            <p:cNvPr id="9" name="Rectangle 8"/>
            <p:cNvSpPr/>
            <p:nvPr/>
          </p:nvSpPr>
          <p:spPr>
            <a:xfrm>
              <a:off x="0" y="228600"/>
              <a:ext cx="9144000" cy="304800"/>
            </a:xfrm>
            <a:prstGeom prst="rect">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p:cNvSpPr/>
            <p:nvPr/>
          </p:nvSpPr>
          <p:spPr>
            <a:xfrm rot="10800000">
              <a:off x="1447800" y="533400"/>
              <a:ext cx="914400" cy="381000"/>
            </a:xfrm>
            <a:prstGeom prst="triangle">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7436" y="6165793"/>
            <a:ext cx="1905000" cy="69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0" y="6096000"/>
            <a:ext cx="9144000" cy="0"/>
          </a:xfrm>
          <a:prstGeom prst="line">
            <a:avLst/>
          </a:prstGeom>
          <a:ln>
            <a:solidFill>
              <a:srgbClr val="007559"/>
            </a:solidFill>
          </a:ln>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0" y="0"/>
            <a:ext cx="9144000" cy="228600"/>
          </a:xfrm>
          <a:prstGeom prst="rect">
            <a:avLst/>
          </a:prstGeom>
          <a:solidFill>
            <a:srgbClr val="00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userDrawn="1"/>
        </p:nvGrpSpPr>
        <p:grpSpPr>
          <a:xfrm>
            <a:off x="0" y="228600"/>
            <a:ext cx="9144000" cy="685800"/>
            <a:chOff x="0" y="228600"/>
            <a:chExt cx="9144000" cy="685800"/>
          </a:xfrm>
        </p:grpSpPr>
        <p:sp>
          <p:nvSpPr>
            <p:cNvPr id="15" name="Rectangle 14"/>
            <p:cNvSpPr/>
            <p:nvPr/>
          </p:nvSpPr>
          <p:spPr>
            <a:xfrm>
              <a:off x="0" y="228600"/>
              <a:ext cx="9144000" cy="304800"/>
            </a:xfrm>
            <a:prstGeom prst="rect">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p:nvSpPr>
          <p:spPr>
            <a:xfrm rot="10800000">
              <a:off x="1447800" y="533400"/>
              <a:ext cx="914400" cy="381000"/>
            </a:xfrm>
            <a:prstGeom prst="triangle">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436" y="6165793"/>
            <a:ext cx="1905000" cy="69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userDrawn="1"/>
        </p:nvCxnSpPr>
        <p:spPr>
          <a:xfrm>
            <a:off x="0" y="6096000"/>
            <a:ext cx="9144000" cy="0"/>
          </a:xfrm>
          <a:prstGeom prst="line">
            <a:avLst/>
          </a:prstGeom>
          <a:ln>
            <a:solidFill>
              <a:srgbClr val="00755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5359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469444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2129694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3492126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289976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1614122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2738727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171573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3053134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1777162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1184696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1552382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aseline="0"/>
            </a:lvl1pPr>
          </a:lstStyle>
          <a:p>
            <a:r>
              <a:rPr lang="en-US" dirty="0"/>
              <a:t>Insert Title Here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Organization</a:t>
            </a:r>
          </a:p>
          <a:p>
            <a:r>
              <a:rPr lang="en-US" dirty="0"/>
              <a:t>Date</a:t>
            </a:r>
          </a:p>
        </p:txBody>
      </p:sp>
      <p:sp>
        <p:nvSpPr>
          <p:cNvPr id="4" name="Date Placeholder 3"/>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1DB0E-167E-437A-B8D4-AACFCD9BDE20}" type="slidenum">
              <a:rPr lang="en-US" smtClean="0"/>
              <a:pPr/>
              <a:t>‹#›</a:t>
            </a:fld>
            <a:endParaRPr lang="en-US" dirty="0"/>
          </a:p>
        </p:txBody>
      </p:sp>
      <p:sp>
        <p:nvSpPr>
          <p:cNvPr id="7" name="Rectangle 6"/>
          <p:cNvSpPr/>
          <p:nvPr userDrawn="1"/>
        </p:nvSpPr>
        <p:spPr>
          <a:xfrm>
            <a:off x="0" y="0"/>
            <a:ext cx="9144000" cy="228600"/>
          </a:xfrm>
          <a:prstGeom prst="rect">
            <a:avLst/>
          </a:prstGeom>
          <a:solidFill>
            <a:srgbClr val="00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0" y="228600"/>
            <a:ext cx="9144000" cy="685800"/>
            <a:chOff x="0" y="228600"/>
            <a:chExt cx="9144000" cy="685800"/>
          </a:xfrm>
        </p:grpSpPr>
        <p:sp>
          <p:nvSpPr>
            <p:cNvPr id="9" name="Rectangle 8"/>
            <p:cNvSpPr/>
            <p:nvPr/>
          </p:nvSpPr>
          <p:spPr>
            <a:xfrm>
              <a:off x="0" y="228600"/>
              <a:ext cx="9144000" cy="304800"/>
            </a:xfrm>
            <a:prstGeom prst="rect">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p:cNvSpPr/>
            <p:nvPr/>
          </p:nvSpPr>
          <p:spPr>
            <a:xfrm rot="10800000">
              <a:off x="1447800" y="533400"/>
              <a:ext cx="914400" cy="381000"/>
            </a:xfrm>
            <a:prstGeom prst="triangle">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436" y="6165793"/>
            <a:ext cx="1905000" cy="69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0" y="6096000"/>
            <a:ext cx="9144000" cy="0"/>
          </a:xfrm>
          <a:prstGeom prst="line">
            <a:avLst/>
          </a:prstGeom>
          <a:ln>
            <a:solidFill>
              <a:srgbClr val="00755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5359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4043568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3053134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845858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2259715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1594310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51719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845858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4189908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2870505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4231611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3831029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3780153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p:cNvSpPr/>
          <p:nvPr userDrawn="1"/>
        </p:nvSpPr>
        <p:spPr>
          <a:xfrm>
            <a:off x="0" y="0"/>
            <a:ext cx="9144000" cy="6934200"/>
          </a:xfrm>
          <a:prstGeom prst="rect">
            <a:avLst/>
          </a:prstGeom>
          <a:pattFill prst="pct5">
            <a:fgClr>
              <a:schemeClr val="bg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sp>
        <p:nvSpPr>
          <p:cNvPr id="28" name="Rectangle 27"/>
          <p:cNvSpPr/>
          <p:nvPr userDrawn="1"/>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0" y="3860066"/>
            <a:ext cx="4598480" cy="259747"/>
          </a:xfrm>
          <a:prstGeom prst="rect">
            <a:avLst/>
          </a:prstGeom>
        </p:spPr>
      </p:pic>
      <p:grpSp>
        <p:nvGrpSpPr>
          <p:cNvPr id="15" name="Group 14"/>
          <p:cNvGrpSpPr/>
          <p:nvPr userDrawn="1"/>
        </p:nvGrpSpPr>
        <p:grpSpPr>
          <a:xfrm>
            <a:off x="2770492" y="1048487"/>
            <a:ext cx="2497856" cy="2609113"/>
            <a:chOff x="2522651" y="1457808"/>
            <a:chExt cx="2820870" cy="2946518"/>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5560" y="1457808"/>
              <a:ext cx="2407961" cy="916303"/>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4974" y="3626534"/>
              <a:ext cx="1544931" cy="77779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2651" y="2051531"/>
              <a:ext cx="1182671" cy="2301413"/>
            </a:xfrm>
            <a:prstGeom prst="rect">
              <a:avLst/>
            </a:prstGeom>
          </p:spPr>
        </p:pic>
      </p:grpSp>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30168" y="1778463"/>
            <a:ext cx="2770632" cy="1433417"/>
          </a:xfrm>
          <a:prstGeom prst="rect">
            <a:avLst/>
          </a:prstGeom>
        </p:spPr>
      </p:pic>
      <p:sp>
        <p:nvSpPr>
          <p:cNvPr id="10" name="Rectangle 9"/>
          <p:cNvSpPr/>
          <p:nvPr userDrawn="1"/>
        </p:nvSpPr>
        <p:spPr>
          <a:xfrm>
            <a:off x="7696200" y="5867400"/>
            <a:ext cx="1219200" cy="762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dirty="0">
              <a:solidFill>
                <a:srgbClr val="FFFFFF"/>
              </a:solidFill>
            </a:endParaRPr>
          </a:p>
        </p:txBody>
      </p:sp>
      <p:grpSp>
        <p:nvGrpSpPr>
          <p:cNvPr id="24" name="Group 23"/>
          <p:cNvGrpSpPr/>
          <p:nvPr userDrawn="1"/>
        </p:nvGrpSpPr>
        <p:grpSpPr>
          <a:xfrm>
            <a:off x="0" y="5193792"/>
            <a:ext cx="9146388" cy="91440"/>
            <a:chOff x="-2389" y="1705495"/>
            <a:chExt cx="9146388" cy="137160"/>
          </a:xfrm>
        </p:grpSpPr>
        <p:sp>
          <p:nvSpPr>
            <p:cNvPr id="25" name="Rectangle 24"/>
            <p:cNvSpPr/>
            <p:nvPr userDrawn="1"/>
          </p:nvSpPr>
          <p:spPr>
            <a:xfrm>
              <a:off x="-2389" y="1705495"/>
              <a:ext cx="3037378" cy="137160"/>
            </a:xfrm>
            <a:prstGeom prst="rect">
              <a:avLst/>
            </a:prstGeom>
            <a:solidFill>
              <a:srgbClr val="98C1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sp>
          <p:nvSpPr>
            <p:cNvPr id="26" name="Rectangle 25"/>
            <p:cNvSpPr/>
            <p:nvPr userDrawn="1"/>
          </p:nvSpPr>
          <p:spPr>
            <a:xfrm>
              <a:off x="3034989" y="1705495"/>
              <a:ext cx="3131499" cy="137160"/>
            </a:xfrm>
            <a:prstGeom prst="rect">
              <a:avLst/>
            </a:prstGeom>
            <a:solidFill>
              <a:srgbClr val="6542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sp>
          <p:nvSpPr>
            <p:cNvPr id="27" name="Rectangle 26"/>
            <p:cNvSpPr/>
            <p:nvPr userDrawn="1"/>
          </p:nvSpPr>
          <p:spPr>
            <a:xfrm>
              <a:off x="6151331" y="1705495"/>
              <a:ext cx="2992668" cy="137160"/>
            </a:xfrm>
            <a:prstGeom prst="rect">
              <a:avLst/>
            </a:prstGeom>
            <a:solidFill>
              <a:srgbClr val="DB90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grpSp>
      <p:pic>
        <p:nvPicPr>
          <p:cNvPr id="21" name="Picture 5" descr="Copy of Slide Image without logo.jpg"/>
          <p:cNvPicPr>
            <a:picLocks noChangeAspect="1"/>
          </p:cNvPicPr>
          <p:nvPr userDrawn="1"/>
        </p:nvPicPr>
        <p:blipFill rotWithShape="1">
          <a:blip r:embed="rId7" cstate="print"/>
          <a:srcRect/>
          <a:stretch/>
        </p:blipFill>
        <p:spPr bwMode="auto">
          <a:xfrm>
            <a:off x="-2388" y="5273040"/>
            <a:ext cx="9144000" cy="1661159"/>
          </a:xfrm>
          <a:prstGeom prst="rect">
            <a:avLst/>
          </a:prstGeom>
          <a:noFill/>
          <a:ln w="9525">
            <a:noFill/>
            <a:miter lim="800000"/>
            <a:headEnd/>
            <a:tailEnd/>
          </a:ln>
        </p:spPr>
      </p:pic>
      <p:sp>
        <p:nvSpPr>
          <p:cNvPr id="3" name="Content Placeholder 2"/>
          <p:cNvSpPr>
            <a:spLocks noGrp="1"/>
          </p:cNvSpPr>
          <p:nvPr userDrawn="1">
            <p:ph sz="quarter" idx="10" hasCustomPrompt="1"/>
          </p:nvPr>
        </p:nvSpPr>
        <p:spPr>
          <a:xfrm>
            <a:off x="0" y="5439460"/>
            <a:ext cx="9144000" cy="609600"/>
          </a:xfrm>
        </p:spPr>
        <p:txBody>
          <a:bodyPr/>
          <a:lstStyle>
            <a:lvl1pPr marL="0" indent="0" algn="ctr">
              <a:buNone/>
              <a:defRPr sz="3600" baseline="0">
                <a:solidFill>
                  <a:schemeClr val="bg1"/>
                </a:solidFill>
              </a:defRPr>
            </a:lvl1pPr>
          </a:lstStyle>
          <a:p>
            <a:pPr lvl="0"/>
            <a:r>
              <a:rPr lang="en-US" dirty="0"/>
              <a:t>Place Your Title Here</a:t>
            </a:r>
          </a:p>
        </p:txBody>
      </p:sp>
      <p:sp>
        <p:nvSpPr>
          <p:cNvPr id="5" name="Content Placeholder 4"/>
          <p:cNvSpPr>
            <a:spLocks noGrp="1"/>
          </p:cNvSpPr>
          <p:nvPr userDrawn="1">
            <p:ph sz="quarter" idx="11" hasCustomPrompt="1"/>
          </p:nvPr>
        </p:nvSpPr>
        <p:spPr>
          <a:xfrm>
            <a:off x="0" y="6172200"/>
            <a:ext cx="9144000" cy="381000"/>
          </a:xfrm>
        </p:spPr>
        <p:txBody>
          <a:bodyPr/>
          <a:lstStyle>
            <a:lvl1pPr marL="0" indent="0" algn="ctr">
              <a:buNone/>
              <a:defRPr sz="1400" i="1" baseline="0">
                <a:solidFill>
                  <a:schemeClr val="bg1"/>
                </a:solidFill>
              </a:defRPr>
            </a:lvl1pPr>
            <a:lvl2pPr>
              <a:defRPr sz="1400"/>
            </a:lvl2pPr>
            <a:lvl3pPr>
              <a:defRPr sz="1400"/>
            </a:lvl3pPr>
            <a:lvl4pPr>
              <a:defRPr sz="1400"/>
            </a:lvl4pPr>
            <a:lvl5pPr>
              <a:defRPr sz="1400"/>
            </a:lvl5pPr>
          </a:lstStyle>
          <a:p>
            <a:pPr lvl="0"/>
            <a:r>
              <a:rPr lang="en-US" dirty="0"/>
              <a:t>Month, Day, Year</a:t>
            </a:r>
          </a:p>
        </p:txBody>
      </p:sp>
    </p:spTree>
    <p:extLst>
      <p:ext uri="{BB962C8B-B14F-4D97-AF65-F5344CB8AC3E}">
        <p14:creationId xmlns:p14="http://schemas.microsoft.com/office/powerpoint/2010/main" val="19633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47" presetClass="entr" presetSubtype="0" fill="hold" nodeType="withEffect">
                                  <p:stCondLst>
                                    <p:cond delay="1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6" presetClass="emph" presetSubtype="0" fill="hold" nodeType="withEffect">
                                  <p:stCondLst>
                                    <p:cond delay="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childTnLst>
                          </p:cTn>
                        </p:par>
                        <p:par>
                          <p:cTn id="23" fill="hold">
                            <p:stCondLst>
                              <p:cond delay="2500"/>
                            </p:stCondLst>
                            <p:childTnLst>
                              <p:par>
                                <p:cTn id="24" presetID="42" presetClass="entr" presetSubtype="0" fill="hold" grpId="0" nodeType="afterEffect">
                                  <p:stCondLst>
                                    <p:cond delay="50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ppt_x</p:attrName>
                        </p:attrNameLst>
                      </p:cBhvr>
                      <p:tavLst>
                        <p:tav tm="0">
                          <p:val>
                            <p:strVal val="#ppt_x"/>
                          </p:val>
                        </p:tav>
                        <p:tav tm="100000">
                          <p:val>
                            <p:strVal val="#ppt_x"/>
                          </p:val>
                        </p:tav>
                      </p:tavLst>
                    </p:anim>
                    <p:anim calcmode="lin" valueType="num">
                      <p:cBhvr>
                        <p:cTn dur="10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_no-animation">
    <p:spTree>
      <p:nvGrpSpPr>
        <p:cNvPr id="1" name=""/>
        <p:cNvGrpSpPr/>
        <p:nvPr/>
      </p:nvGrpSpPr>
      <p:grpSpPr>
        <a:xfrm>
          <a:off x="0" y="0"/>
          <a:ext cx="0" cy="0"/>
          <a:chOff x="0" y="0"/>
          <a:chExt cx="0" cy="0"/>
        </a:xfrm>
      </p:grpSpPr>
      <p:sp>
        <p:nvSpPr>
          <p:cNvPr id="20" name="Rectangle 19"/>
          <p:cNvSpPr/>
          <p:nvPr userDrawn="1"/>
        </p:nvSpPr>
        <p:spPr>
          <a:xfrm>
            <a:off x="0" y="0"/>
            <a:ext cx="9144000" cy="6934200"/>
          </a:xfrm>
          <a:prstGeom prst="rect">
            <a:avLst/>
          </a:prstGeom>
          <a:pattFill prst="pct5">
            <a:fgClr>
              <a:schemeClr val="bg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sp>
        <p:nvSpPr>
          <p:cNvPr id="28" name="Rectangle 27"/>
          <p:cNvSpPr/>
          <p:nvPr userDrawn="1"/>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0" y="3860066"/>
            <a:ext cx="4509748" cy="254734"/>
          </a:xfrm>
          <a:prstGeom prst="rect">
            <a:avLst/>
          </a:prstGeom>
        </p:spPr>
      </p:pic>
      <p:grpSp>
        <p:nvGrpSpPr>
          <p:cNvPr id="15" name="Group 14"/>
          <p:cNvGrpSpPr/>
          <p:nvPr userDrawn="1"/>
        </p:nvGrpSpPr>
        <p:grpSpPr>
          <a:xfrm>
            <a:off x="2660764" y="998240"/>
            <a:ext cx="2497856" cy="2609113"/>
            <a:chOff x="2522651" y="1457808"/>
            <a:chExt cx="2820870" cy="2946518"/>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5560" y="1457808"/>
              <a:ext cx="2407961" cy="916303"/>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4974" y="3626534"/>
              <a:ext cx="1544931" cy="77779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2651" y="2051531"/>
              <a:ext cx="1182671" cy="2301413"/>
            </a:xfrm>
            <a:prstGeom prst="rect">
              <a:avLst/>
            </a:prstGeom>
          </p:spPr>
        </p:pic>
      </p:grpSp>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84702" y="1732131"/>
            <a:ext cx="2717175" cy="1405758"/>
          </a:xfrm>
          <a:prstGeom prst="rect">
            <a:avLst/>
          </a:prstGeom>
        </p:spPr>
      </p:pic>
      <p:sp>
        <p:nvSpPr>
          <p:cNvPr id="10" name="Rectangle 9"/>
          <p:cNvSpPr/>
          <p:nvPr userDrawn="1"/>
        </p:nvSpPr>
        <p:spPr>
          <a:xfrm>
            <a:off x="7696200" y="5867400"/>
            <a:ext cx="1219200" cy="762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dirty="0">
              <a:solidFill>
                <a:srgbClr val="FFFFFF"/>
              </a:solidFill>
            </a:endParaRPr>
          </a:p>
        </p:txBody>
      </p:sp>
      <p:grpSp>
        <p:nvGrpSpPr>
          <p:cNvPr id="24" name="Group 23"/>
          <p:cNvGrpSpPr/>
          <p:nvPr userDrawn="1"/>
        </p:nvGrpSpPr>
        <p:grpSpPr>
          <a:xfrm>
            <a:off x="0" y="5193792"/>
            <a:ext cx="9146388" cy="91440"/>
            <a:chOff x="-2389" y="1705495"/>
            <a:chExt cx="9146388" cy="137160"/>
          </a:xfrm>
        </p:grpSpPr>
        <p:sp>
          <p:nvSpPr>
            <p:cNvPr id="25" name="Rectangle 24"/>
            <p:cNvSpPr/>
            <p:nvPr userDrawn="1"/>
          </p:nvSpPr>
          <p:spPr>
            <a:xfrm>
              <a:off x="-2389" y="1705495"/>
              <a:ext cx="3037378" cy="137160"/>
            </a:xfrm>
            <a:prstGeom prst="rect">
              <a:avLst/>
            </a:prstGeom>
            <a:solidFill>
              <a:srgbClr val="98C1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sp>
          <p:nvSpPr>
            <p:cNvPr id="26" name="Rectangle 25"/>
            <p:cNvSpPr/>
            <p:nvPr userDrawn="1"/>
          </p:nvSpPr>
          <p:spPr>
            <a:xfrm>
              <a:off x="3034989" y="1705495"/>
              <a:ext cx="3131499" cy="137160"/>
            </a:xfrm>
            <a:prstGeom prst="rect">
              <a:avLst/>
            </a:prstGeom>
            <a:solidFill>
              <a:srgbClr val="6542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sp>
          <p:nvSpPr>
            <p:cNvPr id="27" name="Rectangle 26"/>
            <p:cNvSpPr/>
            <p:nvPr userDrawn="1"/>
          </p:nvSpPr>
          <p:spPr>
            <a:xfrm>
              <a:off x="6151331" y="1705495"/>
              <a:ext cx="2992668" cy="137160"/>
            </a:xfrm>
            <a:prstGeom prst="rect">
              <a:avLst/>
            </a:prstGeom>
            <a:solidFill>
              <a:srgbClr val="DB90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grpSp>
      <p:pic>
        <p:nvPicPr>
          <p:cNvPr id="21" name="Picture 5" descr="Copy of Slide Image without logo.jpg"/>
          <p:cNvPicPr>
            <a:picLocks noChangeAspect="1"/>
          </p:cNvPicPr>
          <p:nvPr userDrawn="1"/>
        </p:nvPicPr>
        <p:blipFill rotWithShape="1">
          <a:blip r:embed="rId7" cstate="print"/>
          <a:srcRect/>
          <a:stretch/>
        </p:blipFill>
        <p:spPr bwMode="auto">
          <a:xfrm>
            <a:off x="-2388" y="5273040"/>
            <a:ext cx="9144000" cy="1661159"/>
          </a:xfrm>
          <a:prstGeom prst="rect">
            <a:avLst/>
          </a:prstGeom>
          <a:noFill/>
          <a:ln w="9525">
            <a:noFill/>
            <a:miter lim="800000"/>
            <a:headEnd/>
            <a:tailEnd/>
          </a:ln>
        </p:spPr>
      </p:pic>
      <p:sp>
        <p:nvSpPr>
          <p:cNvPr id="3" name="Content Placeholder 2"/>
          <p:cNvSpPr>
            <a:spLocks noGrp="1"/>
          </p:cNvSpPr>
          <p:nvPr userDrawn="1">
            <p:ph sz="quarter" idx="10" hasCustomPrompt="1"/>
          </p:nvPr>
        </p:nvSpPr>
        <p:spPr>
          <a:xfrm>
            <a:off x="0" y="5439460"/>
            <a:ext cx="9144000" cy="609600"/>
          </a:xfrm>
        </p:spPr>
        <p:txBody>
          <a:bodyPr/>
          <a:lstStyle>
            <a:lvl1pPr marL="0" indent="0" algn="ctr">
              <a:buNone/>
              <a:defRPr sz="3600" baseline="0">
                <a:solidFill>
                  <a:schemeClr val="bg1"/>
                </a:solidFill>
              </a:defRPr>
            </a:lvl1pPr>
          </a:lstStyle>
          <a:p>
            <a:pPr lvl="0"/>
            <a:r>
              <a:rPr lang="en-US" dirty="0"/>
              <a:t>Place Your Title Here</a:t>
            </a:r>
          </a:p>
        </p:txBody>
      </p:sp>
      <p:sp>
        <p:nvSpPr>
          <p:cNvPr id="5" name="Content Placeholder 4"/>
          <p:cNvSpPr>
            <a:spLocks noGrp="1"/>
          </p:cNvSpPr>
          <p:nvPr userDrawn="1">
            <p:ph sz="quarter" idx="11" hasCustomPrompt="1"/>
          </p:nvPr>
        </p:nvSpPr>
        <p:spPr>
          <a:xfrm>
            <a:off x="0" y="6172200"/>
            <a:ext cx="9144000" cy="381000"/>
          </a:xfrm>
        </p:spPr>
        <p:txBody>
          <a:bodyPr/>
          <a:lstStyle>
            <a:lvl1pPr marL="0" indent="0" algn="ctr">
              <a:buNone/>
              <a:defRPr sz="1400" i="1" baseline="0">
                <a:solidFill>
                  <a:schemeClr val="bg1"/>
                </a:solidFill>
              </a:defRPr>
            </a:lvl1pPr>
            <a:lvl2pPr>
              <a:defRPr sz="1400"/>
            </a:lvl2pPr>
            <a:lvl3pPr>
              <a:defRPr sz="1400"/>
            </a:lvl3pPr>
            <a:lvl4pPr>
              <a:defRPr sz="1400"/>
            </a:lvl4pPr>
            <a:lvl5pPr>
              <a:defRPr sz="1400"/>
            </a:lvl5pPr>
          </a:lstStyle>
          <a:p>
            <a:pPr lvl="0"/>
            <a:r>
              <a:rPr lang="en-US" dirty="0"/>
              <a:t>Month, Day, Year</a:t>
            </a: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286000" y="998240"/>
            <a:ext cx="4610105" cy="3116560"/>
          </a:xfrm>
          <a:prstGeom prst="rect">
            <a:avLst/>
          </a:prstGeom>
        </p:spPr>
      </p:pic>
    </p:spTree>
    <p:extLst>
      <p:ext uri="{BB962C8B-B14F-4D97-AF65-F5344CB8AC3E}">
        <p14:creationId xmlns:p14="http://schemas.microsoft.com/office/powerpoint/2010/main" val="3066725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1000" y="1676400"/>
            <a:ext cx="8382000" cy="434975"/>
          </a:xfrm>
        </p:spPr>
        <p:txBody>
          <a:bodyPr/>
          <a:lstStyle>
            <a:lvl1pPr marL="0" indent="0">
              <a:spcAft>
                <a:spcPts val="1200"/>
              </a:spcAft>
              <a:buNone/>
              <a:defRPr sz="2400" b="1">
                <a:solidFill>
                  <a:srgbClr val="0479C1"/>
                </a:solidFill>
              </a:defRPr>
            </a:lvl1pPr>
            <a:lvl2pPr marL="971550" indent="-514350">
              <a:buFont typeface="+mj-lt"/>
              <a:buAutoNum type="arabicPeriod"/>
              <a:defRPr sz="2400"/>
            </a:lvl2pPr>
            <a:lvl3pPr>
              <a:defRPr sz="2000"/>
            </a:lvl3pPr>
            <a:lvl4pPr>
              <a:buFont typeface="Arial" panose="020B0604020202020204" pitchFamily="34" charset="0"/>
              <a:buChar char="•"/>
              <a:defRPr sz="1800"/>
            </a:lvl4pPr>
            <a:lvl5pPr>
              <a:defRPr/>
            </a:lvl5pPr>
          </a:lstStyle>
          <a:p>
            <a:pPr lvl="0"/>
            <a:r>
              <a:rPr lang="en-US" dirty="0"/>
              <a:t>Subheader</a:t>
            </a:r>
          </a:p>
          <a:p>
            <a:pPr lvl="0"/>
            <a:endParaRPr lang="en-US" dirty="0"/>
          </a:p>
        </p:txBody>
      </p:sp>
      <p:sp>
        <p:nvSpPr>
          <p:cNvPr id="5"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Click to edit title</a:t>
            </a:r>
          </a:p>
        </p:txBody>
      </p:sp>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0" hasCustomPrompt="1"/>
          </p:nvPr>
        </p:nvSpPr>
        <p:spPr>
          <a:xfrm>
            <a:off x="381000" y="2286000"/>
            <a:ext cx="8077200" cy="3048000"/>
          </a:xfrm>
        </p:spPr>
        <p:txBody>
          <a:bodyPr/>
          <a:lstStyle>
            <a:lvl1pPr marL="514350" indent="-514350">
              <a:buFont typeface="+mj-lt"/>
              <a:buAutoNum type="arabicPeriod"/>
              <a:defRPr sz="2400" baseline="0"/>
            </a:lvl1pPr>
            <a:lvl2pPr>
              <a:defRPr sz="2200"/>
            </a:lvl2pPr>
            <a:lvl3pPr>
              <a:buFont typeface="Arial" panose="020B0604020202020204" pitchFamily="34" charset="0"/>
              <a:buChar char="•"/>
              <a:defRPr sz="2000"/>
            </a:lvl3pPr>
            <a:lvl4pPr>
              <a:defRPr sz="1800"/>
            </a:lvl4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248693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1000"/>
                                        <p:tgtEl>
                                          <p:spTgt spid="8">
                                            <p:txEl>
                                              <p:pRg st="2" end="2"/>
                                            </p:txEl>
                                          </p:spTgt>
                                        </p:tgtEl>
                                      </p:cBhvr>
                                    </p:animEffect>
                                    <p:anim calcmode="lin" valueType="num">
                                      <p:cBhvr>
                                        <p:cTn id="2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List_no-ani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1000" y="1676400"/>
            <a:ext cx="8382000" cy="434975"/>
          </a:xfrm>
        </p:spPr>
        <p:txBody>
          <a:bodyPr/>
          <a:lstStyle>
            <a:lvl1pPr marL="0" indent="0">
              <a:spcAft>
                <a:spcPts val="1200"/>
              </a:spcAft>
              <a:buNone/>
              <a:defRPr sz="2400" b="1">
                <a:solidFill>
                  <a:srgbClr val="0479C1"/>
                </a:solidFill>
              </a:defRPr>
            </a:lvl1pPr>
            <a:lvl2pPr marL="971550" indent="-514350">
              <a:buFont typeface="+mj-lt"/>
              <a:buAutoNum type="arabicPeriod"/>
              <a:defRPr sz="2400"/>
            </a:lvl2pPr>
            <a:lvl3pPr>
              <a:defRPr sz="2000"/>
            </a:lvl3pPr>
            <a:lvl4pPr>
              <a:buFont typeface="Arial" panose="020B0604020202020204" pitchFamily="34" charset="0"/>
              <a:buChar char="•"/>
              <a:defRPr sz="1800"/>
            </a:lvl4pPr>
            <a:lvl5pPr>
              <a:defRPr/>
            </a:lvl5pPr>
          </a:lstStyle>
          <a:p>
            <a:pPr lvl="0"/>
            <a:r>
              <a:rPr lang="en-US" dirty="0"/>
              <a:t>Subheader</a:t>
            </a:r>
          </a:p>
          <a:p>
            <a:pPr lvl="0"/>
            <a:endParaRPr lang="en-US" dirty="0"/>
          </a:p>
        </p:txBody>
      </p:sp>
      <p:sp>
        <p:nvSpPr>
          <p:cNvPr id="5"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Click to edit title</a:t>
            </a:r>
          </a:p>
        </p:txBody>
      </p:sp>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0" hasCustomPrompt="1"/>
          </p:nvPr>
        </p:nvSpPr>
        <p:spPr>
          <a:xfrm>
            <a:off x="381000" y="2286000"/>
            <a:ext cx="8077200" cy="3048000"/>
          </a:xfrm>
        </p:spPr>
        <p:txBody>
          <a:bodyPr/>
          <a:lstStyle>
            <a:lvl1pPr marL="514350" indent="-514350">
              <a:buFont typeface="+mj-lt"/>
              <a:buAutoNum type="arabicPeriod"/>
              <a:defRPr sz="2400" baseline="0"/>
            </a:lvl1pPr>
            <a:lvl2pPr>
              <a:defRPr sz="2200"/>
            </a:lvl2pPr>
            <a:lvl3pPr>
              <a:buFont typeface="Arial" panose="020B0604020202020204" pitchFamily="34" charset="0"/>
              <a:buChar char="•"/>
              <a:defRPr sz="2000"/>
            </a:lvl3pPr>
            <a:lvl4pPr>
              <a:defRPr sz="1800"/>
            </a:lvl4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119071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ragraph Sty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1000" y="1676400"/>
            <a:ext cx="8382000" cy="434975"/>
          </a:xfrm>
        </p:spPr>
        <p:txBody>
          <a:bodyPr/>
          <a:lstStyle>
            <a:lvl1pPr marL="0" indent="0">
              <a:spcAft>
                <a:spcPts val="1200"/>
              </a:spcAft>
              <a:buNone/>
              <a:defRPr sz="2400" b="1">
                <a:solidFill>
                  <a:srgbClr val="0479C1"/>
                </a:solidFill>
              </a:defRPr>
            </a:lvl1pPr>
            <a:lvl2pPr marL="971550" indent="-514350">
              <a:buFont typeface="+mj-lt"/>
              <a:buAutoNum type="arabicPeriod"/>
              <a:defRPr sz="2400"/>
            </a:lvl2pPr>
            <a:lvl3pPr>
              <a:defRPr sz="2000"/>
            </a:lvl3pPr>
            <a:lvl4pPr>
              <a:buFont typeface="Arial" panose="020B0604020202020204" pitchFamily="34" charset="0"/>
              <a:buChar char="•"/>
              <a:defRPr sz="1800"/>
            </a:lvl4pPr>
            <a:lvl5pPr>
              <a:defRPr/>
            </a:lvl5pPr>
          </a:lstStyle>
          <a:p>
            <a:pPr lvl="0"/>
            <a:r>
              <a:rPr lang="en-US" dirty="0"/>
              <a:t>Subheader</a:t>
            </a:r>
          </a:p>
          <a:p>
            <a:pPr lvl="0"/>
            <a:endParaRPr lang="en-US" dirty="0"/>
          </a:p>
        </p:txBody>
      </p:sp>
      <p:sp>
        <p:nvSpPr>
          <p:cNvPr id="5"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Click to edit title</a:t>
            </a:r>
          </a:p>
        </p:txBody>
      </p:sp>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0" hasCustomPrompt="1"/>
          </p:nvPr>
        </p:nvSpPr>
        <p:spPr>
          <a:xfrm>
            <a:off x="381000" y="2286000"/>
            <a:ext cx="8077200" cy="3048000"/>
          </a:xfrm>
        </p:spPr>
        <p:txBody>
          <a:bodyPr/>
          <a:lstStyle>
            <a:lvl1pPr marL="0" indent="0">
              <a:buFont typeface="+mj-lt"/>
              <a:buNone/>
              <a:defRPr sz="2400" baseline="0"/>
            </a:lvl1pPr>
            <a:lvl2pPr>
              <a:defRPr sz="2200"/>
            </a:lvl2pPr>
            <a:lvl3pPr>
              <a:buFont typeface="Arial" panose="020B0604020202020204" pitchFamily="34" charset="0"/>
              <a:buChar char="•"/>
              <a:defRPr sz="2000"/>
            </a:lvl3pPr>
            <a:lvl4pPr>
              <a:defRPr sz="1800"/>
            </a:lvl4pPr>
          </a:lstStyle>
          <a:p>
            <a:pPr lvl="0"/>
            <a:r>
              <a:rPr lang="en-US" dirty="0"/>
              <a:t>Body copy</a:t>
            </a:r>
          </a:p>
        </p:txBody>
      </p:sp>
    </p:spTree>
    <p:extLst>
      <p:ext uri="{BB962C8B-B14F-4D97-AF65-F5344CB8AC3E}">
        <p14:creationId xmlns:p14="http://schemas.microsoft.com/office/powerpoint/2010/main" val="96677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22597151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ragraph Style_no-ani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1000" y="1676400"/>
            <a:ext cx="8382000" cy="434975"/>
          </a:xfrm>
        </p:spPr>
        <p:txBody>
          <a:bodyPr/>
          <a:lstStyle>
            <a:lvl1pPr marL="0" indent="0">
              <a:spcAft>
                <a:spcPts val="1200"/>
              </a:spcAft>
              <a:buNone/>
              <a:defRPr sz="2400" b="1">
                <a:solidFill>
                  <a:srgbClr val="0479C1"/>
                </a:solidFill>
              </a:defRPr>
            </a:lvl1pPr>
            <a:lvl2pPr marL="971550" indent="-514350">
              <a:buFont typeface="+mj-lt"/>
              <a:buAutoNum type="arabicPeriod"/>
              <a:defRPr sz="2400"/>
            </a:lvl2pPr>
            <a:lvl3pPr>
              <a:defRPr sz="2000"/>
            </a:lvl3pPr>
            <a:lvl4pPr>
              <a:buFont typeface="Arial" panose="020B0604020202020204" pitchFamily="34" charset="0"/>
              <a:buChar char="•"/>
              <a:defRPr sz="1800"/>
            </a:lvl4pPr>
            <a:lvl5pPr>
              <a:defRPr/>
            </a:lvl5pPr>
          </a:lstStyle>
          <a:p>
            <a:pPr lvl="0"/>
            <a:r>
              <a:rPr lang="en-US" dirty="0"/>
              <a:t>Subheader</a:t>
            </a:r>
          </a:p>
          <a:p>
            <a:pPr lvl="0"/>
            <a:endParaRPr lang="en-US" dirty="0"/>
          </a:p>
        </p:txBody>
      </p:sp>
      <p:sp>
        <p:nvSpPr>
          <p:cNvPr id="5"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Click to edit title</a:t>
            </a:r>
          </a:p>
        </p:txBody>
      </p:sp>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0" hasCustomPrompt="1"/>
          </p:nvPr>
        </p:nvSpPr>
        <p:spPr>
          <a:xfrm>
            <a:off x="381000" y="2286000"/>
            <a:ext cx="8077200" cy="3048000"/>
          </a:xfrm>
        </p:spPr>
        <p:txBody>
          <a:bodyPr/>
          <a:lstStyle>
            <a:lvl1pPr marL="0" indent="0">
              <a:buFont typeface="+mj-lt"/>
              <a:buNone/>
              <a:defRPr sz="2400" baseline="0"/>
            </a:lvl1pPr>
            <a:lvl2pPr>
              <a:defRPr sz="2200"/>
            </a:lvl2pPr>
            <a:lvl3pPr>
              <a:buFont typeface="Arial" panose="020B0604020202020204" pitchFamily="34" charset="0"/>
              <a:buChar char="•"/>
              <a:defRPr sz="2000"/>
            </a:lvl3pPr>
            <a:lvl4pPr>
              <a:defRPr sz="1800"/>
            </a:lvl4pPr>
          </a:lstStyle>
          <a:p>
            <a:pPr lvl="0"/>
            <a:r>
              <a:rPr lang="en-US" dirty="0"/>
              <a:t>Body copy</a:t>
            </a:r>
          </a:p>
        </p:txBody>
      </p:sp>
    </p:spTree>
    <p:extLst>
      <p:ext uri="{BB962C8B-B14F-4D97-AF65-F5344CB8AC3E}">
        <p14:creationId xmlns:p14="http://schemas.microsoft.com/office/powerpoint/2010/main" val="1420445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524000"/>
            <a:ext cx="3735388" cy="639762"/>
          </a:xfrm>
        </p:spPr>
        <p:txBody>
          <a:bodyPr anchor="b"/>
          <a:lstStyle>
            <a:lvl1pPr marL="0" indent="0">
              <a:buNone/>
              <a:defRPr sz="2400" b="1">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316162"/>
            <a:ext cx="3735388" cy="3417888"/>
          </a:xfrm>
        </p:spPr>
        <p:txBody>
          <a:bodyPr/>
          <a:lstStyle>
            <a:lvl1pPr marL="514350" indent="-514350">
              <a:buFont typeface="+mj-lt"/>
              <a:buAutoNum type="arabicPeriod"/>
              <a:defRPr sz="2000"/>
            </a:lvl1pPr>
            <a:lvl2pPr marL="1371600">
              <a:defRPr sz="1800"/>
            </a:lvl2pPr>
            <a:lvl3pPr marL="2057400">
              <a:buFont typeface="Arial" panose="020B0604020202020204" pitchFamily="34" charset="0"/>
              <a:buChar char="•"/>
              <a:defRPr sz="16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799103" y="1524000"/>
            <a:ext cx="3811497" cy="639762"/>
          </a:xfrm>
        </p:spPr>
        <p:txBody>
          <a:bodyPr anchor="b"/>
          <a:lstStyle>
            <a:lvl1pPr marL="0" indent="0">
              <a:buNone/>
              <a:defRPr sz="2400" b="1">
                <a:solidFill>
                  <a:srgbClr val="0479C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p>
            <a:pPr lvl="0"/>
            <a:r>
              <a:rPr lang="en-US" dirty="0"/>
              <a:t>Click to edit title</a:t>
            </a:r>
          </a:p>
        </p:txBody>
      </p:sp>
      <p:sp>
        <p:nvSpPr>
          <p:cNvPr id="9" name="Slide Number Placeholder 5"/>
          <p:cNvSpPr>
            <a:spLocks noGrp="1"/>
          </p:cNvSpPr>
          <p:nvPr>
            <p:ph type="sldNum" sz="quarter" idx="10"/>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solidFill>
                  <a:srgbClr val="000000"/>
                </a:solidFill>
              </a:rPr>
              <a:pPr/>
              <a:t>‹#›</a:t>
            </a:fld>
            <a:endParaRPr lang="en-US" dirty="0">
              <a:solidFill>
                <a:srgbClr val="000000"/>
              </a:solidFill>
            </a:endParaRPr>
          </a:p>
        </p:txBody>
      </p:sp>
      <p:sp>
        <p:nvSpPr>
          <p:cNvPr id="10" name="Content Placeholder 3"/>
          <p:cNvSpPr>
            <a:spLocks noGrp="1"/>
          </p:cNvSpPr>
          <p:nvPr>
            <p:ph sz="half" idx="11"/>
          </p:nvPr>
        </p:nvSpPr>
        <p:spPr>
          <a:xfrm>
            <a:off x="4800600" y="2316162"/>
            <a:ext cx="3810000" cy="3417888"/>
          </a:xfrm>
        </p:spPr>
        <p:txBody>
          <a:bodyPr/>
          <a:lstStyle>
            <a:lvl1pPr marL="514350" indent="-514350">
              <a:buFont typeface="+mj-lt"/>
              <a:buAutoNum type="arabicPeriod"/>
              <a:defRPr sz="2000"/>
            </a:lvl1pPr>
            <a:lvl2pPr marL="1371600">
              <a:defRPr sz="1800"/>
            </a:lvl2pPr>
            <a:lvl3pPr marL="2057400">
              <a:buFont typeface="Arial" panose="020B0604020202020204" pitchFamily="34" charset="0"/>
              <a:buChar cha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1829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1000"/>
                                        <p:tgtEl>
                                          <p:spTgt spid="10">
                                            <p:txEl>
                                              <p:pRg st="0" end="0"/>
                                            </p:txEl>
                                          </p:spTgt>
                                        </p:tgtEl>
                                      </p:cBhvr>
                                    </p:animEffect>
                                    <p:anim calcmode="lin" valueType="num">
                                      <p:cBhvr>
                                        <p:cTn id="3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fade">
                                      <p:cBhvr>
                                        <p:cTn id="43" dur="1000"/>
                                        <p:tgtEl>
                                          <p:spTgt spid="10">
                                            <p:txEl>
                                              <p:pRg st="1" end="1"/>
                                            </p:txEl>
                                          </p:spTgt>
                                        </p:tgtEl>
                                      </p:cBhvr>
                                    </p:animEffect>
                                    <p:anim calcmode="lin" valueType="num">
                                      <p:cBhvr>
                                        <p:cTn id="4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Effect transition="in" filter="fade">
                                      <p:cBhvr>
                                        <p:cTn id="49" dur="1000"/>
                                        <p:tgtEl>
                                          <p:spTgt spid="10">
                                            <p:txEl>
                                              <p:pRg st="2" end="2"/>
                                            </p:txEl>
                                          </p:spTgt>
                                        </p:tgtEl>
                                      </p:cBhvr>
                                    </p:animEffect>
                                    <p:anim calcmode="lin" valueType="num">
                                      <p:cBhvr>
                                        <p:cTn id="5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ppt_x</p:attrName>
                        </p:attrNameLst>
                      </p:cBhvr>
                      <p:tavLst>
                        <p:tav tm="0">
                          <p:val>
                            <p:strVal val="#ppt_x"/>
                          </p:val>
                        </p:tav>
                        <p:tav tm="100000">
                          <p:val>
                            <p:strVal val="#ppt_x"/>
                          </p:val>
                        </p:tav>
                      </p:tavLst>
                    </p:anim>
                    <p:anim calcmode="lin" valueType="num">
                      <p:cBhvr>
                        <p:cTn dur="1000" fill="hold"/>
                        <p:tgtEl>
                          <p:spTgt spid="5"/>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2"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1248">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_no-animati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524000"/>
            <a:ext cx="3735388" cy="639762"/>
          </a:xfrm>
        </p:spPr>
        <p:txBody>
          <a:bodyPr anchor="b"/>
          <a:lstStyle>
            <a:lvl1pPr marL="0" indent="0">
              <a:buNone/>
              <a:defRPr sz="2400" b="1">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316162"/>
            <a:ext cx="3735388" cy="3417888"/>
          </a:xfrm>
        </p:spPr>
        <p:txBody>
          <a:bodyPr/>
          <a:lstStyle>
            <a:lvl1pPr marL="514350" indent="-514350">
              <a:buFont typeface="+mj-lt"/>
              <a:buAutoNum type="arabicPeriod"/>
              <a:defRPr sz="2000"/>
            </a:lvl1pPr>
            <a:lvl2pPr marL="1371600">
              <a:defRPr sz="1800"/>
            </a:lvl2pPr>
            <a:lvl3pPr marL="2057400">
              <a:buFont typeface="Arial" panose="020B0604020202020204" pitchFamily="34" charset="0"/>
              <a:buChar cha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799103" y="1524000"/>
            <a:ext cx="3811497" cy="639762"/>
          </a:xfrm>
        </p:spPr>
        <p:txBody>
          <a:bodyPr anchor="b"/>
          <a:lstStyle>
            <a:lvl1pPr marL="0" indent="0">
              <a:buNone/>
              <a:defRPr sz="2400" b="1">
                <a:solidFill>
                  <a:srgbClr val="0479C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p>
            <a:pPr lvl="0"/>
            <a:r>
              <a:rPr lang="en-US" dirty="0"/>
              <a:t>Click to edit title</a:t>
            </a:r>
          </a:p>
        </p:txBody>
      </p:sp>
      <p:sp>
        <p:nvSpPr>
          <p:cNvPr id="9" name="Slide Number Placeholder 5"/>
          <p:cNvSpPr>
            <a:spLocks noGrp="1"/>
          </p:cNvSpPr>
          <p:nvPr>
            <p:ph type="sldNum" sz="quarter" idx="10"/>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solidFill>
                  <a:srgbClr val="000000"/>
                </a:solidFill>
              </a:rPr>
              <a:pPr/>
              <a:t>‹#›</a:t>
            </a:fld>
            <a:endParaRPr lang="en-US" dirty="0">
              <a:solidFill>
                <a:srgbClr val="000000"/>
              </a:solidFill>
            </a:endParaRPr>
          </a:p>
        </p:txBody>
      </p:sp>
      <p:sp>
        <p:nvSpPr>
          <p:cNvPr id="10" name="Content Placeholder 3"/>
          <p:cNvSpPr>
            <a:spLocks noGrp="1"/>
          </p:cNvSpPr>
          <p:nvPr>
            <p:ph sz="half" idx="11"/>
          </p:nvPr>
        </p:nvSpPr>
        <p:spPr>
          <a:xfrm>
            <a:off x="4800600" y="2316162"/>
            <a:ext cx="3810000" cy="3417888"/>
          </a:xfrm>
        </p:spPr>
        <p:txBody>
          <a:bodyPr/>
          <a:lstStyle>
            <a:lvl1pPr marL="514350" indent="-514350">
              <a:buFont typeface="+mj-lt"/>
              <a:buAutoNum type="arabicPeriod"/>
              <a:defRPr sz="2000"/>
            </a:lvl1pPr>
            <a:lvl2pPr marL="1371600">
              <a:defRPr sz="1800"/>
            </a:lvl2pPr>
            <a:lvl3pPr marL="2057400">
              <a:buFont typeface="Arial" panose="020B0604020202020204" pitchFamily="34" charset="0"/>
              <a:buChar cha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59857446"/>
      </p:ext>
    </p:extLst>
  </p:cSld>
  <p:clrMapOvr>
    <a:masterClrMapping/>
  </p:clrMapOvr>
  <p:extLst>
    <p:ext uri="{DCECCB84-F9BA-43D5-87BE-67443E8EF086}">
      <p15:sldGuideLst xmlns:p15="http://schemas.microsoft.com/office/powerpoint/2012/main">
        <p15:guide id="1" orient="horz" pos="1248">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46237"/>
            <a:ext cx="3200400" cy="654929"/>
          </a:xfrm>
        </p:spPr>
        <p:txBody>
          <a:bodyPr anchor="t"/>
          <a:lstStyle>
            <a:lvl1pPr algn="l">
              <a:defRPr sz="2400" b="1">
                <a:solidFill>
                  <a:srgbClr val="0479C1"/>
                </a:solidFill>
              </a:defRPr>
            </a:lvl1pPr>
          </a:lstStyle>
          <a:p>
            <a:r>
              <a:rPr lang="en-US" dirty="0"/>
              <a:t>Subheader</a:t>
            </a:r>
          </a:p>
        </p:txBody>
      </p:sp>
      <p:sp>
        <p:nvSpPr>
          <p:cNvPr id="3" name="Content Placeholder 2"/>
          <p:cNvSpPr>
            <a:spLocks noGrp="1"/>
          </p:cNvSpPr>
          <p:nvPr>
            <p:ph idx="1"/>
          </p:nvPr>
        </p:nvSpPr>
        <p:spPr>
          <a:xfrm>
            <a:off x="4038600" y="1646237"/>
            <a:ext cx="4648200" cy="4144963"/>
          </a:xfrm>
        </p:spPr>
        <p:txBody>
          <a:bodyPr anchor="t"/>
          <a:lstStyle>
            <a:lvl1pPr marL="514350" indent="-514350">
              <a:buFont typeface="+mj-lt"/>
              <a:buAutoNum type="arabicPeriod"/>
              <a:defRPr sz="2000"/>
            </a:lvl1pPr>
            <a:lvl2pPr>
              <a:defRPr sz="1800"/>
            </a:lvl2pPr>
            <a:lvl3pPr>
              <a:buFont typeface="Arial" panose="020B0604020202020204" pitchFamily="34" charset="0"/>
              <a:buChar char="•"/>
              <a:defRPr sz="16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2514601"/>
            <a:ext cx="3200400" cy="3276599"/>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0" hasCustomPrompt="1"/>
          </p:nvPr>
        </p:nvSpPr>
        <p:spPr>
          <a:xfrm>
            <a:off x="0" y="152400"/>
            <a:ext cx="9144000" cy="685800"/>
          </a:xfrm>
        </p:spPr>
        <p:txBody>
          <a:bodyPr/>
          <a:lstStyle>
            <a:lvl1pPr marL="0" indent="0" algn="ctr">
              <a:buNone/>
              <a:defRPr sz="4000">
                <a:solidFill>
                  <a:schemeClr val="bg1"/>
                </a:solidFill>
              </a:defRPr>
            </a:lvl1pPr>
          </a:lstStyle>
          <a:p>
            <a:r>
              <a:rPr lang="en-US" dirty="0"/>
              <a:t>Click to edit title</a:t>
            </a:r>
          </a:p>
        </p:txBody>
      </p:sp>
    </p:spTree>
    <p:extLst>
      <p:ext uri="{BB962C8B-B14F-4D97-AF65-F5344CB8AC3E}">
        <p14:creationId xmlns:p14="http://schemas.microsoft.com/office/powerpoint/2010/main" val="291294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2"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2" presetClass="entr" presetSubtype="2"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1+#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1+#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1+#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42"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_no-anim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46237"/>
            <a:ext cx="3200400" cy="654929"/>
          </a:xfrm>
        </p:spPr>
        <p:txBody>
          <a:bodyPr anchor="t"/>
          <a:lstStyle>
            <a:lvl1pPr algn="l">
              <a:defRPr sz="2400" b="1">
                <a:solidFill>
                  <a:srgbClr val="0479C1"/>
                </a:solidFill>
              </a:defRPr>
            </a:lvl1pPr>
          </a:lstStyle>
          <a:p>
            <a:r>
              <a:rPr lang="en-US" dirty="0"/>
              <a:t>Subheader</a:t>
            </a:r>
          </a:p>
        </p:txBody>
      </p:sp>
      <p:sp>
        <p:nvSpPr>
          <p:cNvPr id="3" name="Content Placeholder 2"/>
          <p:cNvSpPr>
            <a:spLocks noGrp="1"/>
          </p:cNvSpPr>
          <p:nvPr>
            <p:ph idx="1"/>
          </p:nvPr>
        </p:nvSpPr>
        <p:spPr>
          <a:xfrm>
            <a:off x="4038600" y="1646237"/>
            <a:ext cx="4648200" cy="4144963"/>
          </a:xfrm>
        </p:spPr>
        <p:txBody>
          <a:bodyPr anchor="t"/>
          <a:lstStyle>
            <a:lvl1pPr marL="514350" indent="-514350">
              <a:buFont typeface="+mj-lt"/>
              <a:buAutoNum type="arabicPeriod"/>
              <a:defRPr sz="2000"/>
            </a:lvl1pPr>
            <a:lvl2pPr>
              <a:defRPr sz="1800"/>
            </a:lvl2pPr>
            <a:lvl3pPr>
              <a:buFont typeface="Arial" panose="020B0604020202020204" pitchFamily="34" charset="0"/>
              <a:buChar char="•"/>
              <a:defRPr sz="16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2514601"/>
            <a:ext cx="3200400" cy="3276599"/>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0" hasCustomPrompt="1"/>
          </p:nvPr>
        </p:nvSpPr>
        <p:spPr>
          <a:xfrm>
            <a:off x="0" y="152400"/>
            <a:ext cx="9144000" cy="685800"/>
          </a:xfrm>
        </p:spPr>
        <p:txBody>
          <a:bodyPr/>
          <a:lstStyle>
            <a:lvl1pPr marL="0" indent="0" algn="ctr">
              <a:buNone/>
              <a:defRPr sz="4000">
                <a:solidFill>
                  <a:schemeClr val="bg1"/>
                </a:solidFill>
              </a:defRPr>
            </a:lvl1pPr>
          </a:lstStyle>
          <a:p>
            <a:r>
              <a:rPr lang="en-US" dirty="0"/>
              <a:t>Click to edit title</a:t>
            </a:r>
          </a:p>
        </p:txBody>
      </p:sp>
    </p:spTree>
    <p:extLst>
      <p:ext uri="{BB962C8B-B14F-4D97-AF65-F5344CB8AC3E}">
        <p14:creationId xmlns:p14="http://schemas.microsoft.com/office/powerpoint/2010/main" val="3261686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Click to edit title</a:t>
            </a:r>
          </a:p>
        </p:txBody>
      </p:sp>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40987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a:t>Click to edit Master title style</a:t>
            </a:r>
            <a:endParaRPr lang="en-US" dirty="0"/>
          </a:p>
        </p:txBody>
      </p:sp>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solidFill>
                  <a:srgbClr val="000000"/>
                </a:solidFill>
              </a:rPr>
              <a:pPr/>
              <a:t>‹#›</a:t>
            </a:fld>
            <a:endParaRPr lang="en-US" dirty="0">
              <a:solidFill>
                <a:srgbClr val="000000"/>
              </a:solidFill>
            </a:endParaRPr>
          </a:p>
        </p:txBody>
      </p:sp>
      <p:sp>
        <p:nvSpPr>
          <p:cNvPr id="2" name="Rectangle 1"/>
          <p:cNvSpPr/>
          <p:nvPr userDrawn="1"/>
        </p:nvSpPr>
        <p:spPr>
          <a:xfrm>
            <a:off x="0" y="0"/>
            <a:ext cx="9144000" cy="12954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dirty="0">
              <a:solidFill>
                <a:srgbClr val="FFFFFF"/>
              </a:solidFill>
            </a:endParaRPr>
          </a:p>
        </p:txBody>
      </p:sp>
    </p:spTree>
    <p:extLst>
      <p:ext uri="{BB962C8B-B14F-4D97-AF65-F5344CB8AC3E}">
        <p14:creationId xmlns:p14="http://schemas.microsoft.com/office/powerpoint/2010/main" val="30317370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5"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Stay Connected</a:t>
            </a:r>
          </a:p>
        </p:txBody>
      </p:sp>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solidFill>
                  <a:srgbClr val="000000"/>
                </a:solidFill>
              </a:rPr>
              <a:pPr/>
              <a:t>‹#›</a:t>
            </a:fld>
            <a:endParaRPr lang="en-US" dirty="0">
              <a:solidFill>
                <a:srgbClr val="000000"/>
              </a:solidFill>
            </a:endParaRPr>
          </a:p>
        </p:txBody>
      </p:sp>
      <p:grpSp>
        <p:nvGrpSpPr>
          <p:cNvPr id="6" name="Group 5"/>
          <p:cNvGrpSpPr/>
          <p:nvPr userDrawn="1"/>
        </p:nvGrpSpPr>
        <p:grpSpPr>
          <a:xfrm>
            <a:off x="2971800" y="2519920"/>
            <a:ext cx="3155752" cy="829457"/>
            <a:chOff x="419100" y="3969141"/>
            <a:chExt cx="3155752" cy="829457"/>
          </a:xfrm>
        </p:grpSpPr>
        <p:sp>
          <p:nvSpPr>
            <p:cNvPr id="7" name="Content Placeholder 1"/>
            <p:cNvSpPr txBox="1">
              <a:spLocks/>
            </p:cNvSpPr>
            <p:nvPr/>
          </p:nvSpPr>
          <p:spPr>
            <a:xfrm>
              <a:off x="1143000" y="4267200"/>
              <a:ext cx="2431852" cy="516155"/>
            </a:xfrm>
            <a:prstGeom prst="rect">
              <a:avLst/>
            </a:prstGeom>
          </p:spPr>
          <p:txBody>
            <a:bodyPr/>
            <a:lstStyle>
              <a:lvl1pPr marL="514350" indent="-514350" algn="l" rtl="0" eaLnBrk="0" fontAlgn="base" hangingPunct="0">
                <a:spcBef>
                  <a:spcPct val="20000"/>
                </a:spcBef>
                <a:spcAft>
                  <a:spcPct val="0"/>
                </a:spcAft>
                <a:buFont typeface="Arial" charset="0"/>
                <a:buAutoNum type="alphaLcPeriod"/>
                <a:defRPr sz="3200">
                  <a:solidFill>
                    <a:schemeClr val="tx1"/>
                  </a:solidFill>
                  <a:latin typeface="+mn-lt"/>
                  <a:ea typeface="+mn-ea"/>
                  <a:cs typeface="+mn-cs"/>
                </a:defRPr>
              </a:lvl1pPr>
              <a:lvl2pPr marL="971550" indent="-514350" algn="l" rtl="0" eaLnBrk="0" fontAlgn="base" hangingPunct="0">
                <a:spcBef>
                  <a:spcPct val="20000"/>
                </a:spcBef>
                <a:spcAft>
                  <a:spcPct val="0"/>
                </a:spcAft>
                <a:buFont typeface="Arial" charset="0"/>
                <a:buAutoNum type="alphaLcPeriod"/>
                <a:defRPr sz="2800">
                  <a:solidFill>
                    <a:schemeClr val="tx1"/>
                  </a:solidFill>
                  <a:latin typeface="+mn-lt"/>
                </a:defRPr>
              </a:lvl2pPr>
              <a:lvl3pPr marL="1371600" indent="-457200" algn="l" rtl="0" eaLnBrk="0" fontAlgn="base" hangingPunct="0">
                <a:spcBef>
                  <a:spcPct val="20000"/>
                </a:spcBef>
                <a:spcAft>
                  <a:spcPct val="0"/>
                </a:spcAft>
                <a:buFont typeface="Arial" charset="0"/>
                <a:buAutoNum type="alphaLcPeriod"/>
                <a:defRPr sz="2400">
                  <a:solidFill>
                    <a:schemeClr val="tx1"/>
                  </a:solidFill>
                  <a:latin typeface="+mn-lt"/>
                </a:defRPr>
              </a:lvl3pPr>
              <a:lvl4pPr marL="1828800" indent="-457200" algn="l" rtl="0" eaLnBrk="0" fontAlgn="base" hangingPunct="0">
                <a:spcBef>
                  <a:spcPct val="20000"/>
                </a:spcBef>
                <a:spcAft>
                  <a:spcPct val="0"/>
                </a:spcAft>
                <a:buFont typeface="Arial" charset="0"/>
                <a:buAutoNum type="alphaLcPeriod"/>
                <a:defRPr sz="2000">
                  <a:solidFill>
                    <a:schemeClr val="tx1"/>
                  </a:solidFill>
                  <a:latin typeface="+mn-lt"/>
                </a:defRPr>
              </a:lvl4pPr>
              <a:lvl5pPr marL="2286000" indent="-457200" algn="l" rtl="0" eaLnBrk="0" fontAlgn="base" hangingPunct="0">
                <a:spcBef>
                  <a:spcPct val="20000"/>
                </a:spcBef>
                <a:spcAft>
                  <a:spcPct val="0"/>
                </a:spcAft>
                <a:buFont typeface="Arial" charset="0"/>
                <a:buAutoNum type="alphaLcPeriod"/>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defTabSz="457200">
                <a:spcBef>
                  <a:spcPts val="0"/>
                </a:spcBef>
                <a:buFont typeface="Arial" charset="0"/>
                <a:buNone/>
              </a:pPr>
              <a:r>
                <a:rPr lang="en-US" sz="2400" b="1" kern="0" dirty="0">
                  <a:solidFill>
                    <a:srgbClr val="0479C1"/>
                  </a:solidFill>
                  <a:latin typeface="Nirmala UI" panose="020B0502040204020203" pitchFamily="34" charset="0"/>
                  <a:cs typeface="Nirmala UI" panose="020B0502040204020203" pitchFamily="34" charset="0"/>
                </a:rPr>
                <a:t>@hqinnovators</a:t>
              </a:r>
            </a:p>
          </p:txBody>
        </p:sp>
        <p:pic>
          <p:nvPicPr>
            <p:cNvPr id="8" name="Picture 2" descr="https://www.seeklogo.net/wp-content/uploads/2014/12/twitter-logo-vector-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 y="3969141"/>
              <a:ext cx="829457" cy="8294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userDrawn="1"/>
        </p:nvGrpSpPr>
        <p:grpSpPr>
          <a:xfrm>
            <a:off x="3048000" y="3579573"/>
            <a:ext cx="2819400" cy="554752"/>
            <a:chOff x="2234803" y="3810000"/>
            <a:chExt cx="2819400" cy="554752"/>
          </a:xfrm>
        </p:grpSpPr>
        <p:sp>
          <p:nvSpPr>
            <p:cNvPr id="10" name="Content Placeholder 1"/>
            <p:cNvSpPr txBox="1">
              <a:spLocks/>
            </p:cNvSpPr>
            <p:nvPr/>
          </p:nvSpPr>
          <p:spPr>
            <a:xfrm>
              <a:off x="2924564" y="4019633"/>
              <a:ext cx="2129639" cy="345119"/>
            </a:xfrm>
            <a:prstGeom prst="rect">
              <a:avLst/>
            </a:prstGeom>
          </p:spPr>
          <p:txBody>
            <a:bodyPr/>
            <a:lstStyle>
              <a:lvl1pPr marL="514350" indent="-514350" algn="l" rtl="0" eaLnBrk="0" fontAlgn="base" hangingPunct="0">
                <a:spcBef>
                  <a:spcPct val="20000"/>
                </a:spcBef>
                <a:spcAft>
                  <a:spcPct val="0"/>
                </a:spcAft>
                <a:buFont typeface="Arial" charset="0"/>
                <a:buAutoNum type="alphaLcPeriod"/>
                <a:defRPr sz="3200">
                  <a:solidFill>
                    <a:schemeClr val="tx1"/>
                  </a:solidFill>
                  <a:latin typeface="+mn-lt"/>
                  <a:ea typeface="+mn-ea"/>
                  <a:cs typeface="+mn-cs"/>
                </a:defRPr>
              </a:lvl1pPr>
              <a:lvl2pPr marL="971550" indent="-514350" algn="l" rtl="0" eaLnBrk="0" fontAlgn="base" hangingPunct="0">
                <a:spcBef>
                  <a:spcPct val="20000"/>
                </a:spcBef>
                <a:spcAft>
                  <a:spcPct val="0"/>
                </a:spcAft>
                <a:buFont typeface="Arial" charset="0"/>
                <a:buAutoNum type="alphaLcPeriod"/>
                <a:defRPr sz="2800">
                  <a:solidFill>
                    <a:schemeClr val="tx1"/>
                  </a:solidFill>
                  <a:latin typeface="+mn-lt"/>
                </a:defRPr>
              </a:lvl2pPr>
              <a:lvl3pPr marL="1371600" indent="-457200" algn="l" rtl="0" eaLnBrk="0" fontAlgn="base" hangingPunct="0">
                <a:spcBef>
                  <a:spcPct val="20000"/>
                </a:spcBef>
                <a:spcAft>
                  <a:spcPct val="0"/>
                </a:spcAft>
                <a:buFont typeface="Arial" charset="0"/>
                <a:buAutoNum type="alphaLcPeriod"/>
                <a:defRPr sz="2400">
                  <a:solidFill>
                    <a:schemeClr val="tx1"/>
                  </a:solidFill>
                  <a:latin typeface="+mn-lt"/>
                </a:defRPr>
              </a:lvl3pPr>
              <a:lvl4pPr marL="1828800" indent="-457200" algn="l" rtl="0" eaLnBrk="0" fontAlgn="base" hangingPunct="0">
                <a:spcBef>
                  <a:spcPct val="20000"/>
                </a:spcBef>
                <a:spcAft>
                  <a:spcPct val="0"/>
                </a:spcAft>
                <a:buFont typeface="Arial" charset="0"/>
                <a:buAutoNum type="alphaLcPeriod"/>
                <a:defRPr sz="2000">
                  <a:solidFill>
                    <a:schemeClr val="tx1"/>
                  </a:solidFill>
                  <a:latin typeface="+mn-lt"/>
                </a:defRPr>
              </a:lvl4pPr>
              <a:lvl5pPr marL="2286000" indent="-457200" algn="l" rtl="0" eaLnBrk="0" fontAlgn="base" hangingPunct="0">
                <a:spcBef>
                  <a:spcPct val="20000"/>
                </a:spcBef>
                <a:spcAft>
                  <a:spcPct val="0"/>
                </a:spcAft>
                <a:buFont typeface="Arial" charset="0"/>
                <a:buAutoNum type="alphaLcPeriod"/>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defTabSz="457200">
                <a:spcBef>
                  <a:spcPts val="0"/>
                </a:spcBef>
                <a:buFont typeface="Arial" charset="0"/>
                <a:buNone/>
              </a:pPr>
              <a:r>
                <a:rPr lang="en-US" sz="2400" b="1" kern="0" dirty="0">
                  <a:solidFill>
                    <a:srgbClr val="0479C1"/>
                  </a:solidFill>
                  <a:latin typeface="Nirmala UI" panose="020B0502040204020203" pitchFamily="34" charset="0"/>
                  <a:cs typeface="Nirmala UI" panose="020B0502040204020203" pitchFamily="34" charset="0"/>
                </a:rPr>
                <a:t>hqinnovators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4803" y="3810000"/>
              <a:ext cx="554752" cy="554752"/>
            </a:xfrm>
            <a:prstGeom prst="rect">
              <a:avLst/>
            </a:prstGeom>
          </p:spPr>
        </p:pic>
      </p:grpSp>
      <p:grpSp>
        <p:nvGrpSpPr>
          <p:cNvPr id="12" name="Group 11"/>
          <p:cNvGrpSpPr/>
          <p:nvPr userDrawn="1"/>
        </p:nvGrpSpPr>
        <p:grpSpPr>
          <a:xfrm>
            <a:off x="2971800" y="4594717"/>
            <a:ext cx="3352800" cy="652320"/>
            <a:chOff x="2514600" y="4311906"/>
            <a:chExt cx="3352800" cy="652320"/>
          </a:xfrm>
        </p:grpSpPr>
        <p:sp>
          <p:nvSpPr>
            <p:cNvPr id="13" name="Content Placeholder 1"/>
            <p:cNvSpPr txBox="1">
              <a:spLocks/>
            </p:cNvSpPr>
            <p:nvPr/>
          </p:nvSpPr>
          <p:spPr>
            <a:xfrm>
              <a:off x="3225998" y="4436845"/>
              <a:ext cx="2641402" cy="516155"/>
            </a:xfrm>
            <a:prstGeom prst="rect">
              <a:avLst/>
            </a:prstGeom>
          </p:spPr>
          <p:txBody>
            <a:bodyPr/>
            <a:lstStyle>
              <a:lvl1pPr marL="514350" indent="-514350" algn="l" rtl="0" eaLnBrk="0" fontAlgn="base" hangingPunct="0">
                <a:spcBef>
                  <a:spcPct val="20000"/>
                </a:spcBef>
                <a:spcAft>
                  <a:spcPct val="0"/>
                </a:spcAft>
                <a:buFont typeface="Arial" charset="0"/>
                <a:buAutoNum type="alphaLcPeriod"/>
                <a:defRPr sz="3200">
                  <a:solidFill>
                    <a:schemeClr val="tx1"/>
                  </a:solidFill>
                  <a:latin typeface="+mn-lt"/>
                  <a:ea typeface="+mn-ea"/>
                  <a:cs typeface="+mn-cs"/>
                </a:defRPr>
              </a:lvl1pPr>
              <a:lvl2pPr marL="971550" indent="-514350" algn="l" rtl="0" eaLnBrk="0" fontAlgn="base" hangingPunct="0">
                <a:spcBef>
                  <a:spcPct val="20000"/>
                </a:spcBef>
                <a:spcAft>
                  <a:spcPct val="0"/>
                </a:spcAft>
                <a:buFont typeface="Arial" charset="0"/>
                <a:buAutoNum type="alphaLcPeriod"/>
                <a:defRPr sz="2800">
                  <a:solidFill>
                    <a:schemeClr val="tx1"/>
                  </a:solidFill>
                  <a:latin typeface="+mn-lt"/>
                </a:defRPr>
              </a:lvl2pPr>
              <a:lvl3pPr marL="1371600" indent="-457200" algn="l" rtl="0" eaLnBrk="0" fontAlgn="base" hangingPunct="0">
                <a:spcBef>
                  <a:spcPct val="20000"/>
                </a:spcBef>
                <a:spcAft>
                  <a:spcPct val="0"/>
                </a:spcAft>
                <a:buFont typeface="Arial" charset="0"/>
                <a:buAutoNum type="alphaLcPeriod"/>
                <a:defRPr sz="2400">
                  <a:solidFill>
                    <a:schemeClr val="tx1"/>
                  </a:solidFill>
                  <a:latin typeface="+mn-lt"/>
                </a:defRPr>
              </a:lvl3pPr>
              <a:lvl4pPr marL="1828800" indent="-457200" algn="l" rtl="0" eaLnBrk="0" fontAlgn="base" hangingPunct="0">
                <a:spcBef>
                  <a:spcPct val="20000"/>
                </a:spcBef>
                <a:spcAft>
                  <a:spcPct val="0"/>
                </a:spcAft>
                <a:buFont typeface="Arial" charset="0"/>
                <a:buAutoNum type="alphaLcPeriod"/>
                <a:defRPr sz="2000">
                  <a:solidFill>
                    <a:schemeClr val="tx1"/>
                  </a:solidFill>
                  <a:latin typeface="+mn-lt"/>
                </a:defRPr>
              </a:lvl4pPr>
              <a:lvl5pPr marL="2286000" indent="-457200" algn="l" rtl="0" eaLnBrk="0" fontAlgn="base" hangingPunct="0">
                <a:spcBef>
                  <a:spcPct val="20000"/>
                </a:spcBef>
                <a:spcAft>
                  <a:spcPct val="0"/>
                </a:spcAft>
                <a:buFont typeface="Arial" charset="0"/>
                <a:buAutoNum type="alphaLcPeriod"/>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defTabSz="457200">
                <a:spcBef>
                  <a:spcPts val="0"/>
                </a:spcBef>
                <a:buFont typeface="Arial" charset="0"/>
                <a:buNone/>
              </a:pPr>
              <a:r>
                <a:rPr lang="en-US" sz="2400" b="1" kern="0" dirty="0">
                  <a:solidFill>
                    <a:srgbClr val="0479C1"/>
                  </a:solidFill>
                  <a:latin typeface="Nirmala UI" panose="020B0502040204020203" pitchFamily="34" charset="0"/>
                  <a:cs typeface="Nirmala UI" panose="020B0502040204020203" pitchFamily="34" charset="0"/>
                </a:rPr>
                <a:t>qin.hqi.solutions</a:t>
              </a:r>
            </a:p>
          </p:txBody>
        </p:sp>
        <p:pic>
          <p:nvPicPr>
            <p:cNvPr id="14" name="Picture 2" descr="Image result for web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514600" y="4311906"/>
              <a:ext cx="652320" cy="65232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Content Placeholder 1"/>
          <p:cNvSpPr txBox="1">
            <a:spLocks/>
          </p:cNvSpPr>
          <p:nvPr userDrawn="1"/>
        </p:nvSpPr>
        <p:spPr>
          <a:xfrm>
            <a:off x="4119" y="1459386"/>
            <a:ext cx="9135762" cy="674214"/>
          </a:xfrm>
          <a:prstGeom prst="rect">
            <a:avLst/>
          </a:prstGeom>
        </p:spPr>
        <p:txBody>
          <a:bodyPr anchor="ctr"/>
          <a:lstStyle/>
          <a:p>
            <a:pPr marL="514350" indent="-514350" algn="ctr" defTabSz="457200" eaLnBrk="0" hangingPunct="0">
              <a:spcBef>
                <a:spcPct val="20000"/>
              </a:spcBef>
              <a:defRPr/>
            </a:pPr>
            <a:r>
              <a:rPr lang="en-US" sz="2800" kern="0" dirty="0">
                <a:solidFill>
                  <a:srgbClr val="000000">
                    <a:lumMod val="85000"/>
                    <a:lumOff val="15000"/>
                  </a:srgbClr>
                </a:solidFill>
                <a:latin typeface="Nirmala UI" panose="020B0502040204020203" pitchFamily="34" charset="0"/>
                <a:ea typeface="Tahoma" panose="020B0604030504040204" pitchFamily="34" charset="0"/>
                <a:cs typeface="Nirmala UI" panose="020B0502040204020203" pitchFamily="34" charset="0"/>
              </a:rPr>
              <a:t>Connect with us for up-to-date information</a:t>
            </a:r>
            <a:endParaRPr lang="en-US" sz="2800" b="1" kern="0" dirty="0">
              <a:solidFill>
                <a:srgbClr val="0479C1"/>
              </a:solidFill>
              <a:latin typeface="Nirmala UI" panose="020B0502040204020203" pitchFamily="34" charset="0"/>
              <a:ea typeface="Tahoma" panose="020B0604030504040204" pitchFamily="34" charset="0"/>
              <a:cs typeface="Nirmala UI" panose="020B0502040204020203" pitchFamily="34" charset="0"/>
            </a:endParaRPr>
          </a:p>
        </p:txBody>
      </p:sp>
    </p:spTree>
    <p:extLst>
      <p:ext uri="{BB962C8B-B14F-4D97-AF65-F5344CB8AC3E}">
        <p14:creationId xmlns:p14="http://schemas.microsoft.com/office/powerpoint/2010/main" val="424936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9"/>
                                        </p:tgtEl>
                                      </p:cBhvr>
                                    </p:animEffect>
                                    <p:animScale>
                                      <p:cBhvr>
                                        <p:cTn id="11" dur="250" autoRev="1" fill="hold"/>
                                        <p:tgtEl>
                                          <p:spTgt spid="9"/>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cial Media_no-animation">
    <p:spTree>
      <p:nvGrpSpPr>
        <p:cNvPr id="1" name=""/>
        <p:cNvGrpSpPr/>
        <p:nvPr/>
      </p:nvGrpSpPr>
      <p:grpSpPr>
        <a:xfrm>
          <a:off x="0" y="0"/>
          <a:ext cx="0" cy="0"/>
          <a:chOff x="0" y="0"/>
          <a:chExt cx="0" cy="0"/>
        </a:xfrm>
      </p:grpSpPr>
      <p:sp>
        <p:nvSpPr>
          <p:cNvPr id="5"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Stay Connected</a:t>
            </a:r>
          </a:p>
        </p:txBody>
      </p:sp>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solidFill>
                  <a:srgbClr val="000000"/>
                </a:solidFill>
              </a:rPr>
              <a:pPr/>
              <a:t>‹#›</a:t>
            </a:fld>
            <a:endParaRPr lang="en-US" dirty="0">
              <a:solidFill>
                <a:srgbClr val="000000"/>
              </a:solidFill>
            </a:endParaRPr>
          </a:p>
        </p:txBody>
      </p:sp>
      <p:grpSp>
        <p:nvGrpSpPr>
          <p:cNvPr id="6" name="Group 5"/>
          <p:cNvGrpSpPr/>
          <p:nvPr userDrawn="1"/>
        </p:nvGrpSpPr>
        <p:grpSpPr>
          <a:xfrm>
            <a:off x="2971800" y="2519920"/>
            <a:ext cx="3155752" cy="829457"/>
            <a:chOff x="419100" y="3969141"/>
            <a:chExt cx="3155752" cy="829457"/>
          </a:xfrm>
        </p:grpSpPr>
        <p:sp>
          <p:nvSpPr>
            <p:cNvPr id="7" name="Content Placeholder 1"/>
            <p:cNvSpPr txBox="1">
              <a:spLocks/>
            </p:cNvSpPr>
            <p:nvPr/>
          </p:nvSpPr>
          <p:spPr>
            <a:xfrm>
              <a:off x="1143000" y="4267200"/>
              <a:ext cx="2431852" cy="516155"/>
            </a:xfrm>
            <a:prstGeom prst="rect">
              <a:avLst/>
            </a:prstGeom>
          </p:spPr>
          <p:txBody>
            <a:bodyPr/>
            <a:lstStyle>
              <a:lvl1pPr marL="514350" indent="-514350" algn="l" rtl="0" eaLnBrk="0" fontAlgn="base" hangingPunct="0">
                <a:spcBef>
                  <a:spcPct val="20000"/>
                </a:spcBef>
                <a:spcAft>
                  <a:spcPct val="0"/>
                </a:spcAft>
                <a:buFont typeface="Arial" charset="0"/>
                <a:buAutoNum type="alphaLcPeriod"/>
                <a:defRPr sz="3200">
                  <a:solidFill>
                    <a:schemeClr val="tx1"/>
                  </a:solidFill>
                  <a:latin typeface="+mn-lt"/>
                  <a:ea typeface="+mn-ea"/>
                  <a:cs typeface="+mn-cs"/>
                </a:defRPr>
              </a:lvl1pPr>
              <a:lvl2pPr marL="971550" indent="-514350" algn="l" rtl="0" eaLnBrk="0" fontAlgn="base" hangingPunct="0">
                <a:spcBef>
                  <a:spcPct val="20000"/>
                </a:spcBef>
                <a:spcAft>
                  <a:spcPct val="0"/>
                </a:spcAft>
                <a:buFont typeface="Arial" charset="0"/>
                <a:buAutoNum type="alphaLcPeriod"/>
                <a:defRPr sz="2800">
                  <a:solidFill>
                    <a:schemeClr val="tx1"/>
                  </a:solidFill>
                  <a:latin typeface="+mn-lt"/>
                </a:defRPr>
              </a:lvl2pPr>
              <a:lvl3pPr marL="1371600" indent="-457200" algn="l" rtl="0" eaLnBrk="0" fontAlgn="base" hangingPunct="0">
                <a:spcBef>
                  <a:spcPct val="20000"/>
                </a:spcBef>
                <a:spcAft>
                  <a:spcPct val="0"/>
                </a:spcAft>
                <a:buFont typeface="Arial" charset="0"/>
                <a:buAutoNum type="alphaLcPeriod"/>
                <a:defRPr sz="2400">
                  <a:solidFill>
                    <a:schemeClr val="tx1"/>
                  </a:solidFill>
                  <a:latin typeface="+mn-lt"/>
                </a:defRPr>
              </a:lvl3pPr>
              <a:lvl4pPr marL="1828800" indent="-457200" algn="l" rtl="0" eaLnBrk="0" fontAlgn="base" hangingPunct="0">
                <a:spcBef>
                  <a:spcPct val="20000"/>
                </a:spcBef>
                <a:spcAft>
                  <a:spcPct val="0"/>
                </a:spcAft>
                <a:buFont typeface="Arial" charset="0"/>
                <a:buAutoNum type="alphaLcPeriod"/>
                <a:defRPr sz="2000">
                  <a:solidFill>
                    <a:schemeClr val="tx1"/>
                  </a:solidFill>
                  <a:latin typeface="+mn-lt"/>
                </a:defRPr>
              </a:lvl4pPr>
              <a:lvl5pPr marL="2286000" indent="-457200" algn="l" rtl="0" eaLnBrk="0" fontAlgn="base" hangingPunct="0">
                <a:spcBef>
                  <a:spcPct val="20000"/>
                </a:spcBef>
                <a:spcAft>
                  <a:spcPct val="0"/>
                </a:spcAft>
                <a:buFont typeface="Arial" charset="0"/>
                <a:buAutoNum type="alphaLcPeriod"/>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defTabSz="457200">
                <a:spcBef>
                  <a:spcPts val="0"/>
                </a:spcBef>
                <a:buFont typeface="Arial" charset="0"/>
                <a:buNone/>
              </a:pPr>
              <a:r>
                <a:rPr lang="en-US" sz="2400" b="1" kern="0" dirty="0">
                  <a:solidFill>
                    <a:srgbClr val="0479C1"/>
                  </a:solidFill>
                  <a:latin typeface="Nirmala UI" panose="020B0502040204020203" pitchFamily="34" charset="0"/>
                  <a:cs typeface="Nirmala UI" panose="020B0502040204020203" pitchFamily="34" charset="0"/>
                </a:rPr>
                <a:t>@hqinnovators</a:t>
              </a:r>
            </a:p>
          </p:txBody>
        </p:sp>
        <p:pic>
          <p:nvPicPr>
            <p:cNvPr id="8" name="Picture 2" descr="https://www.seeklogo.net/wp-content/uploads/2014/12/twitter-logo-vector-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 y="3969141"/>
              <a:ext cx="829457" cy="8294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userDrawn="1"/>
        </p:nvGrpSpPr>
        <p:grpSpPr>
          <a:xfrm>
            <a:off x="3048000" y="3579573"/>
            <a:ext cx="2819400" cy="554752"/>
            <a:chOff x="2234803" y="3810000"/>
            <a:chExt cx="2819400" cy="554752"/>
          </a:xfrm>
        </p:grpSpPr>
        <p:sp>
          <p:nvSpPr>
            <p:cNvPr id="10" name="Content Placeholder 1"/>
            <p:cNvSpPr txBox="1">
              <a:spLocks/>
            </p:cNvSpPr>
            <p:nvPr/>
          </p:nvSpPr>
          <p:spPr>
            <a:xfrm>
              <a:off x="2924564" y="4019633"/>
              <a:ext cx="2129639" cy="345119"/>
            </a:xfrm>
            <a:prstGeom prst="rect">
              <a:avLst/>
            </a:prstGeom>
          </p:spPr>
          <p:txBody>
            <a:bodyPr/>
            <a:lstStyle>
              <a:lvl1pPr marL="514350" indent="-514350" algn="l" rtl="0" eaLnBrk="0" fontAlgn="base" hangingPunct="0">
                <a:spcBef>
                  <a:spcPct val="20000"/>
                </a:spcBef>
                <a:spcAft>
                  <a:spcPct val="0"/>
                </a:spcAft>
                <a:buFont typeface="Arial" charset="0"/>
                <a:buAutoNum type="alphaLcPeriod"/>
                <a:defRPr sz="3200">
                  <a:solidFill>
                    <a:schemeClr val="tx1"/>
                  </a:solidFill>
                  <a:latin typeface="+mn-lt"/>
                  <a:ea typeface="+mn-ea"/>
                  <a:cs typeface="+mn-cs"/>
                </a:defRPr>
              </a:lvl1pPr>
              <a:lvl2pPr marL="971550" indent="-514350" algn="l" rtl="0" eaLnBrk="0" fontAlgn="base" hangingPunct="0">
                <a:spcBef>
                  <a:spcPct val="20000"/>
                </a:spcBef>
                <a:spcAft>
                  <a:spcPct val="0"/>
                </a:spcAft>
                <a:buFont typeface="Arial" charset="0"/>
                <a:buAutoNum type="alphaLcPeriod"/>
                <a:defRPr sz="2800">
                  <a:solidFill>
                    <a:schemeClr val="tx1"/>
                  </a:solidFill>
                  <a:latin typeface="+mn-lt"/>
                </a:defRPr>
              </a:lvl2pPr>
              <a:lvl3pPr marL="1371600" indent="-457200" algn="l" rtl="0" eaLnBrk="0" fontAlgn="base" hangingPunct="0">
                <a:spcBef>
                  <a:spcPct val="20000"/>
                </a:spcBef>
                <a:spcAft>
                  <a:spcPct val="0"/>
                </a:spcAft>
                <a:buFont typeface="Arial" charset="0"/>
                <a:buAutoNum type="alphaLcPeriod"/>
                <a:defRPr sz="2400">
                  <a:solidFill>
                    <a:schemeClr val="tx1"/>
                  </a:solidFill>
                  <a:latin typeface="+mn-lt"/>
                </a:defRPr>
              </a:lvl3pPr>
              <a:lvl4pPr marL="1828800" indent="-457200" algn="l" rtl="0" eaLnBrk="0" fontAlgn="base" hangingPunct="0">
                <a:spcBef>
                  <a:spcPct val="20000"/>
                </a:spcBef>
                <a:spcAft>
                  <a:spcPct val="0"/>
                </a:spcAft>
                <a:buFont typeface="Arial" charset="0"/>
                <a:buAutoNum type="alphaLcPeriod"/>
                <a:defRPr sz="2000">
                  <a:solidFill>
                    <a:schemeClr val="tx1"/>
                  </a:solidFill>
                  <a:latin typeface="+mn-lt"/>
                </a:defRPr>
              </a:lvl4pPr>
              <a:lvl5pPr marL="2286000" indent="-457200" algn="l" rtl="0" eaLnBrk="0" fontAlgn="base" hangingPunct="0">
                <a:spcBef>
                  <a:spcPct val="20000"/>
                </a:spcBef>
                <a:spcAft>
                  <a:spcPct val="0"/>
                </a:spcAft>
                <a:buFont typeface="Arial" charset="0"/>
                <a:buAutoNum type="alphaLcPeriod"/>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defTabSz="457200">
                <a:spcBef>
                  <a:spcPts val="0"/>
                </a:spcBef>
                <a:buFont typeface="Arial" charset="0"/>
                <a:buNone/>
              </a:pPr>
              <a:r>
                <a:rPr lang="en-US" sz="2400" b="1" kern="0" dirty="0">
                  <a:solidFill>
                    <a:srgbClr val="0479C1"/>
                  </a:solidFill>
                  <a:latin typeface="Nirmala UI" panose="020B0502040204020203" pitchFamily="34" charset="0"/>
                  <a:cs typeface="Nirmala UI" panose="020B0502040204020203" pitchFamily="34" charset="0"/>
                </a:rPr>
                <a:t>hqinnovators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4803" y="3810000"/>
              <a:ext cx="554752" cy="554752"/>
            </a:xfrm>
            <a:prstGeom prst="rect">
              <a:avLst/>
            </a:prstGeom>
          </p:spPr>
        </p:pic>
      </p:grpSp>
      <p:grpSp>
        <p:nvGrpSpPr>
          <p:cNvPr id="12" name="Group 11"/>
          <p:cNvGrpSpPr/>
          <p:nvPr userDrawn="1"/>
        </p:nvGrpSpPr>
        <p:grpSpPr>
          <a:xfrm>
            <a:off x="2971800" y="4594717"/>
            <a:ext cx="3352800" cy="652320"/>
            <a:chOff x="2514600" y="4311906"/>
            <a:chExt cx="3352800" cy="652320"/>
          </a:xfrm>
        </p:grpSpPr>
        <p:sp>
          <p:nvSpPr>
            <p:cNvPr id="13" name="Content Placeholder 1"/>
            <p:cNvSpPr txBox="1">
              <a:spLocks/>
            </p:cNvSpPr>
            <p:nvPr/>
          </p:nvSpPr>
          <p:spPr>
            <a:xfrm>
              <a:off x="3225998" y="4436845"/>
              <a:ext cx="2641402" cy="516155"/>
            </a:xfrm>
            <a:prstGeom prst="rect">
              <a:avLst/>
            </a:prstGeom>
          </p:spPr>
          <p:txBody>
            <a:bodyPr/>
            <a:lstStyle>
              <a:lvl1pPr marL="514350" indent="-514350" algn="l" rtl="0" eaLnBrk="0" fontAlgn="base" hangingPunct="0">
                <a:spcBef>
                  <a:spcPct val="20000"/>
                </a:spcBef>
                <a:spcAft>
                  <a:spcPct val="0"/>
                </a:spcAft>
                <a:buFont typeface="Arial" charset="0"/>
                <a:buAutoNum type="alphaLcPeriod"/>
                <a:defRPr sz="3200">
                  <a:solidFill>
                    <a:schemeClr val="tx1"/>
                  </a:solidFill>
                  <a:latin typeface="+mn-lt"/>
                  <a:ea typeface="+mn-ea"/>
                  <a:cs typeface="+mn-cs"/>
                </a:defRPr>
              </a:lvl1pPr>
              <a:lvl2pPr marL="971550" indent="-514350" algn="l" rtl="0" eaLnBrk="0" fontAlgn="base" hangingPunct="0">
                <a:spcBef>
                  <a:spcPct val="20000"/>
                </a:spcBef>
                <a:spcAft>
                  <a:spcPct val="0"/>
                </a:spcAft>
                <a:buFont typeface="Arial" charset="0"/>
                <a:buAutoNum type="alphaLcPeriod"/>
                <a:defRPr sz="2800">
                  <a:solidFill>
                    <a:schemeClr val="tx1"/>
                  </a:solidFill>
                  <a:latin typeface="+mn-lt"/>
                </a:defRPr>
              </a:lvl2pPr>
              <a:lvl3pPr marL="1371600" indent="-457200" algn="l" rtl="0" eaLnBrk="0" fontAlgn="base" hangingPunct="0">
                <a:spcBef>
                  <a:spcPct val="20000"/>
                </a:spcBef>
                <a:spcAft>
                  <a:spcPct val="0"/>
                </a:spcAft>
                <a:buFont typeface="Arial" charset="0"/>
                <a:buAutoNum type="alphaLcPeriod"/>
                <a:defRPr sz="2400">
                  <a:solidFill>
                    <a:schemeClr val="tx1"/>
                  </a:solidFill>
                  <a:latin typeface="+mn-lt"/>
                </a:defRPr>
              </a:lvl3pPr>
              <a:lvl4pPr marL="1828800" indent="-457200" algn="l" rtl="0" eaLnBrk="0" fontAlgn="base" hangingPunct="0">
                <a:spcBef>
                  <a:spcPct val="20000"/>
                </a:spcBef>
                <a:spcAft>
                  <a:spcPct val="0"/>
                </a:spcAft>
                <a:buFont typeface="Arial" charset="0"/>
                <a:buAutoNum type="alphaLcPeriod"/>
                <a:defRPr sz="2000">
                  <a:solidFill>
                    <a:schemeClr val="tx1"/>
                  </a:solidFill>
                  <a:latin typeface="+mn-lt"/>
                </a:defRPr>
              </a:lvl4pPr>
              <a:lvl5pPr marL="2286000" indent="-457200" algn="l" rtl="0" eaLnBrk="0" fontAlgn="base" hangingPunct="0">
                <a:spcBef>
                  <a:spcPct val="20000"/>
                </a:spcBef>
                <a:spcAft>
                  <a:spcPct val="0"/>
                </a:spcAft>
                <a:buFont typeface="Arial" charset="0"/>
                <a:buAutoNum type="alphaLcPeriod"/>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defTabSz="457200">
                <a:spcBef>
                  <a:spcPts val="0"/>
                </a:spcBef>
                <a:buFont typeface="Arial" charset="0"/>
                <a:buNone/>
              </a:pPr>
              <a:r>
                <a:rPr lang="en-US" sz="2400" b="1" kern="0" dirty="0">
                  <a:solidFill>
                    <a:srgbClr val="0479C1"/>
                  </a:solidFill>
                  <a:latin typeface="Nirmala UI" panose="020B0502040204020203" pitchFamily="34" charset="0"/>
                  <a:cs typeface="Nirmala UI" panose="020B0502040204020203" pitchFamily="34" charset="0"/>
                </a:rPr>
                <a:t>qin.hqi.solutions</a:t>
              </a:r>
            </a:p>
          </p:txBody>
        </p:sp>
        <p:pic>
          <p:nvPicPr>
            <p:cNvPr id="14" name="Picture 2" descr="Image result for web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514600" y="4311906"/>
              <a:ext cx="652320" cy="65232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Content Placeholder 1"/>
          <p:cNvSpPr txBox="1">
            <a:spLocks/>
          </p:cNvSpPr>
          <p:nvPr userDrawn="1"/>
        </p:nvSpPr>
        <p:spPr>
          <a:xfrm>
            <a:off x="4119" y="1459386"/>
            <a:ext cx="9135762" cy="674214"/>
          </a:xfrm>
          <a:prstGeom prst="rect">
            <a:avLst/>
          </a:prstGeom>
        </p:spPr>
        <p:txBody>
          <a:bodyPr anchor="ctr"/>
          <a:lstStyle/>
          <a:p>
            <a:pPr marL="514350" indent="-514350" algn="ctr" defTabSz="457200" eaLnBrk="0" hangingPunct="0">
              <a:spcBef>
                <a:spcPct val="20000"/>
              </a:spcBef>
              <a:defRPr/>
            </a:pPr>
            <a:r>
              <a:rPr lang="en-US" sz="2800" kern="0" dirty="0">
                <a:solidFill>
                  <a:srgbClr val="000000">
                    <a:lumMod val="85000"/>
                    <a:lumOff val="15000"/>
                  </a:srgbClr>
                </a:solidFill>
                <a:latin typeface="Nirmala UI" panose="020B0502040204020203" pitchFamily="34" charset="0"/>
                <a:ea typeface="Tahoma" panose="020B0604030504040204" pitchFamily="34" charset="0"/>
                <a:cs typeface="Nirmala UI" panose="020B0502040204020203" pitchFamily="34" charset="0"/>
              </a:rPr>
              <a:t>Connect with us for up-to-date information</a:t>
            </a:r>
            <a:endParaRPr lang="en-US" sz="2800" b="1" kern="0" dirty="0">
              <a:solidFill>
                <a:srgbClr val="0479C1"/>
              </a:solidFill>
              <a:latin typeface="Nirmala UI" panose="020B0502040204020203" pitchFamily="34" charset="0"/>
              <a:ea typeface="Tahoma" panose="020B0604030504040204" pitchFamily="34" charset="0"/>
              <a:cs typeface="Nirmala UI" panose="020B0502040204020203" pitchFamily="34" charset="0"/>
            </a:endParaRPr>
          </a:p>
        </p:txBody>
      </p:sp>
    </p:spTree>
    <p:extLst>
      <p:ext uri="{BB962C8B-B14F-4D97-AF65-F5344CB8AC3E}">
        <p14:creationId xmlns:p14="http://schemas.microsoft.com/office/powerpoint/2010/main" val="41233498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a:t>Click to edit Master title style</a:t>
            </a:r>
            <a:endParaRPr lang="en-US" dirty="0"/>
          </a:p>
        </p:txBody>
      </p:sp>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solidFill>
                  <a:srgbClr val="000000"/>
                </a:solidFill>
              </a:rPr>
              <a:pPr/>
              <a:t>‹#›</a:t>
            </a:fld>
            <a:endParaRPr lang="en-US" dirty="0">
              <a:solidFill>
                <a:srgbClr val="000000"/>
              </a:solidFill>
            </a:endParaRPr>
          </a:p>
        </p:txBody>
      </p:sp>
      <p:sp>
        <p:nvSpPr>
          <p:cNvPr id="2" name="Rectangle 1"/>
          <p:cNvSpPr/>
          <p:nvPr userDrawn="1"/>
        </p:nvSpPr>
        <p:spPr>
          <a:xfrm>
            <a:off x="0" y="0"/>
            <a:ext cx="9144000" cy="127862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dirty="0">
              <a:solidFill>
                <a:srgbClr val="FFFFFF"/>
              </a:solidFill>
            </a:endParaRPr>
          </a:p>
        </p:txBody>
      </p:sp>
      <p:grpSp>
        <p:nvGrpSpPr>
          <p:cNvPr id="16" name="Group 15"/>
          <p:cNvGrpSpPr/>
          <p:nvPr userDrawn="1"/>
        </p:nvGrpSpPr>
        <p:grpSpPr>
          <a:xfrm>
            <a:off x="1704975" y="1143000"/>
            <a:ext cx="5734050" cy="3652145"/>
            <a:chOff x="1524000" y="1039446"/>
            <a:chExt cx="5734050" cy="3652145"/>
          </a:xfrm>
        </p:grpSpPr>
        <p:grpSp>
          <p:nvGrpSpPr>
            <p:cNvPr id="10" name="Group 9"/>
            <p:cNvGrpSpPr/>
            <p:nvPr userDrawn="1"/>
          </p:nvGrpSpPr>
          <p:grpSpPr>
            <a:xfrm>
              <a:off x="1524000" y="1039446"/>
              <a:ext cx="2819400" cy="2687839"/>
              <a:chOff x="1143000" y="751506"/>
              <a:chExt cx="2819400" cy="2687839"/>
            </a:xfrm>
          </p:grpSpPr>
          <p:sp>
            <p:nvSpPr>
              <p:cNvPr id="8" name="Rounded Rectangle 7"/>
              <p:cNvSpPr/>
              <p:nvPr userDrawn="1"/>
            </p:nvSpPr>
            <p:spPr>
              <a:xfrm>
                <a:off x="1143000" y="1208855"/>
                <a:ext cx="2819400" cy="1686745"/>
              </a:xfrm>
              <a:prstGeom prst="roundRect">
                <a:avLst/>
              </a:prstGeom>
              <a:solidFill>
                <a:srgbClr val="DB9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sp>
            <p:nvSpPr>
              <p:cNvPr id="3" name="TextBox 2"/>
              <p:cNvSpPr txBox="1"/>
              <p:nvPr userDrawn="1"/>
            </p:nvSpPr>
            <p:spPr>
              <a:xfrm>
                <a:off x="1646162" y="751506"/>
                <a:ext cx="2095500" cy="2400657"/>
              </a:xfrm>
              <a:prstGeom prst="rect">
                <a:avLst/>
              </a:prstGeom>
              <a:noFill/>
            </p:spPr>
            <p:txBody>
              <a:bodyPr wrap="square" rtlCol="0">
                <a:spAutoFit/>
              </a:bodyPr>
              <a:lstStyle/>
              <a:p>
                <a:pPr defTabSz="457200"/>
                <a:r>
                  <a:rPr lang="en-US" sz="15000" dirty="0">
                    <a:solidFill>
                      <a:srgbClr val="FFFFFF"/>
                    </a:solidFill>
                    <a:latin typeface="Nirmala UI" panose="020B0502040204020203" pitchFamily="34" charset="0"/>
                    <a:cs typeface="Nirmala UI" panose="020B0502040204020203" pitchFamily="34" charset="0"/>
                  </a:rPr>
                  <a:t>Q</a:t>
                </a:r>
              </a:p>
            </p:txBody>
          </p:sp>
          <p:sp>
            <p:nvSpPr>
              <p:cNvPr id="9" name="Right Triangle 8"/>
              <p:cNvSpPr/>
              <p:nvPr userDrawn="1"/>
            </p:nvSpPr>
            <p:spPr>
              <a:xfrm flipV="1">
                <a:off x="1600200" y="2818685"/>
                <a:ext cx="396626" cy="620660"/>
              </a:xfrm>
              <a:prstGeom prst="rtTriangle">
                <a:avLst/>
              </a:prstGeom>
              <a:solidFill>
                <a:srgbClr val="DB9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grpSp>
        <p:grpSp>
          <p:nvGrpSpPr>
            <p:cNvPr id="15" name="Group 14"/>
            <p:cNvGrpSpPr/>
            <p:nvPr userDrawn="1"/>
          </p:nvGrpSpPr>
          <p:grpSpPr>
            <a:xfrm>
              <a:off x="3400425" y="2085904"/>
              <a:ext cx="3857625" cy="2605687"/>
              <a:chOff x="3400425" y="2085904"/>
              <a:chExt cx="3857625" cy="2605687"/>
            </a:xfrm>
          </p:grpSpPr>
          <p:grpSp>
            <p:nvGrpSpPr>
              <p:cNvPr id="11" name="Group 10"/>
              <p:cNvGrpSpPr/>
              <p:nvPr userDrawn="1"/>
            </p:nvGrpSpPr>
            <p:grpSpPr>
              <a:xfrm>
                <a:off x="4438650" y="2085904"/>
                <a:ext cx="2819400" cy="2605687"/>
                <a:chOff x="4892426" y="1948158"/>
                <a:chExt cx="2819400" cy="2605687"/>
              </a:xfrm>
            </p:grpSpPr>
            <p:sp>
              <p:nvSpPr>
                <p:cNvPr id="13" name="Rounded Rectangle 12"/>
                <p:cNvSpPr/>
                <p:nvPr userDrawn="1"/>
              </p:nvSpPr>
              <p:spPr>
                <a:xfrm>
                  <a:off x="4892426" y="2340341"/>
                  <a:ext cx="2819400" cy="1686745"/>
                </a:xfrm>
                <a:prstGeom prst="roundRect">
                  <a:avLst/>
                </a:prstGeom>
                <a:solidFill>
                  <a:srgbClr val="98C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sp>
              <p:nvSpPr>
                <p:cNvPr id="14" name="Right Triangle 13"/>
                <p:cNvSpPr/>
                <p:nvPr userDrawn="1"/>
              </p:nvSpPr>
              <p:spPr>
                <a:xfrm flipH="1" flipV="1">
                  <a:off x="6894156" y="3933185"/>
                  <a:ext cx="387848" cy="620660"/>
                </a:xfrm>
                <a:prstGeom prst="rtTriangle">
                  <a:avLst/>
                </a:prstGeom>
                <a:solidFill>
                  <a:srgbClr val="98C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sp>
              <p:nvSpPr>
                <p:cNvPr id="6" name="TextBox 5"/>
                <p:cNvSpPr txBox="1"/>
                <p:nvPr userDrawn="1"/>
              </p:nvSpPr>
              <p:spPr>
                <a:xfrm>
                  <a:off x="5568462" y="1948158"/>
                  <a:ext cx="2095500" cy="2400657"/>
                </a:xfrm>
                <a:prstGeom prst="rect">
                  <a:avLst/>
                </a:prstGeom>
                <a:noFill/>
              </p:spPr>
              <p:txBody>
                <a:bodyPr wrap="square" rtlCol="0">
                  <a:spAutoFit/>
                </a:bodyPr>
                <a:lstStyle/>
                <a:p>
                  <a:pPr defTabSz="457200"/>
                  <a:r>
                    <a:rPr lang="en-US" sz="15000" dirty="0">
                      <a:solidFill>
                        <a:srgbClr val="FFFFFF"/>
                      </a:solidFill>
                      <a:latin typeface="Nirmala UI" panose="020B0502040204020203" pitchFamily="34" charset="0"/>
                      <a:cs typeface="Nirmala UI" panose="020B0502040204020203" pitchFamily="34" charset="0"/>
                    </a:rPr>
                    <a:t>A</a:t>
                  </a:r>
                </a:p>
              </p:txBody>
            </p:sp>
          </p:grpSp>
          <p:sp>
            <p:nvSpPr>
              <p:cNvPr id="12" name="Right Triangle 11"/>
              <p:cNvSpPr/>
              <p:nvPr userDrawn="1"/>
            </p:nvSpPr>
            <p:spPr>
              <a:xfrm rot="10800000">
                <a:off x="3400425" y="3276600"/>
                <a:ext cx="942975" cy="888232"/>
              </a:xfrm>
              <a:prstGeom prst="rtTriangle">
                <a:avLst/>
              </a:prstGeom>
              <a:solidFill>
                <a:srgbClr val="65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srgbClr val="FFFFFF"/>
                    </a:solidFill>
                  </a:rPr>
                  <a:t>                        </a:t>
                </a:r>
              </a:p>
            </p:txBody>
          </p:sp>
          <p:sp>
            <p:nvSpPr>
              <p:cNvPr id="7" name="TextBox 6"/>
              <p:cNvSpPr txBox="1"/>
              <p:nvPr userDrawn="1"/>
            </p:nvSpPr>
            <p:spPr>
              <a:xfrm>
                <a:off x="3771998" y="3158828"/>
                <a:ext cx="497254" cy="707886"/>
              </a:xfrm>
              <a:prstGeom prst="rect">
                <a:avLst/>
              </a:prstGeom>
              <a:noFill/>
            </p:spPr>
            <p:txBody>
              <a:bodyPr wrap="square" rtlCol="0">
                <a:spAutoFit/>
              </a:bodyPr>
              <a:lstStyle/>
              <a:p>
                <a:pPr defTabSz="457200"/>
                <a:r>
                  <a:rPr lang="en-US" sz="4000" b="1" dirty="0">
                    <a:solidFill>
                      <a:srgbClr val="FFFFFF"/>
                    </a:solidFill>
                    <a:latin typeface="Nirmala UI" panose="020B0502040204020203" pitchFamily="34" charset="0"/>
                    <a:cs typeface="Nirmala UI" panose="020B0502040204020203" pitchFamily="34" charset="0"/>
                  </a:rPr>
                  <a:t>&amp;</a:t>
                </a:r>
              </a:p>
            </p:txBody>
          </p:sp>
        </p:grpSp>
      </p:grpSp>
      <p:sp>
        <p:nvSpPr>
          <p:cNvPr id="20" name="Content Placeholder 2"/>
          <p:cNvSpPr>
            <a:spLocks noGrp="1"/>
          </p:cNvSpPr>
          <p:nvPr>
            <p:ph sz="quarter" idx="10" hasCustomPrompt="1"/>
          </p:nvPr>
        </p:nvSpPr>
        <p:spPr>
          <a:xfrm>
            <a:off x="981075" y="6089650"/>
            <a:ext cx="6705600" cy="533400"/>
          </a:xfrm>
        </p:spPr>
        <p:txBody>
          <a:bodyPr/>
          <a:lstStyle>
            <a:lvl1pPr marL="0" indent="0">
              <a:buNone/>
              <a:defRPr lang="en-US" sz="800" b="0" i="0" u="none" strike="noStrike" baseline="0" smtClean="0"/>
            </a:lvl1pPr>
          </a:lstStyle>
          <a:p>
            <a:pPr lvl="0"/>
            <a:r>
              <a:rPr lang="en-US" sz="800" b="0" i="0" u="none" strike="noStrike" baseline="0" dirty="0">
                <a:solidFill>
                  <a:srgbClr val="211D1E"/>
                </a:solidFill>
                <a:latin typeface="Nirmala UI" panose="020B0502040204020203" pitchFamily="34" charset="0"/>
              </a:rPr>
              <a:t>This material was prepared by Health Quality Innovators (HQI), the Medicare Quality Innovation Network - Quality Improvement Organization for Maryland and Virginia, under contract with the Centers for Medicare &amp; Medicaid Services (CMS), an agency of the U.S. Department of Health and Human Services. The contents presented do not necessarily reflect CMS policy. HQI|11SOW|</a:t>
            </a:r>
            <a:endParaRPr lang="en-US" dirty="0"/>
          </a:p>
        </p:txBody>
      </p:sp>
    </p:spTree>
    <p:extLst>
      <p:ext uri="{BB962C8B-B14F-4D97-AF65-F5344CB8AC3E}">
        <p14:creationId xmlns:p14="http://schemas.microsoft.com/office/powerpoint/2010/main" val="132549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15943102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solidFill>
                  <a:srgbClr val="000000"/>
                </a:solidFill>
              </a:rPr>
              <a:pPr/>
              <a:t>‹#›</a:t>
            </a:fld>
            <a:endParaRPr lang="en-US" dirty="0">
              <a:solidFill>
                <a:srgbClr val="000000"/>
              </a:solidFill>
            </a:endParaRPr>
          </a:p>
        </p:txBody>
      </p:sp>
      <p:sp>
        <p:nvSpPr>
          <p:cNvPr id="7"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lvl1pPr>
              <a:defRPr baseline="0"/>
            </a:lvl1pPr>
          </a:lstStyle>
          <a:p>
            <a:pPr lvl="0"/>
            <a:r>
              <a:rPr lang="en-US" dirty="0"/>
              <a:t>Contact information</a:t>
            </a:r>
          </a:p>
        </p:txBody>
      </p:sp>
      <p:sp>
        <p:nvSpPr>
          <p:cNvPr id="14" name="Text Placeholder 2"/>
          <p:cNvSpPr>
            <a:spLocks noGrp="1"/>
          </p:cNvSpPr>
          <p:nvPr>
            <p:ph type="body" idx="1" hasCustomPrompt="1"/>
          </p:nvPr>
        </p:nvSpPr>
        <p:spPr>
          <a:xfrm>
            <a:off x="1600200" y="2286000"/>
            <a:ext cx="5867400" cy="411162"/>
          </a:xfrm>
        </p:spPr>
        <p:txBody>
          <a:bodyPr anchor="b"/>
          <a:lstStyle>
            <a:lvl1pPr marL="0" indent="0" algn="ctr">
              <a:buNone/>
              <a:defRPr sz="3200" b="1">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Presenter’s Name</a:t>
            </a:r>
          </a:p>
        </p:txBody>
      </p:sp>
      <p:sp>
        <p:nvSpPr>
          <p:cNvPr id="18" name="Text Placeholder 2"/>
          <p:cNvSpPr>
            <a:spLocks noGrp="1"/>
          </p:cNvSpPr>
          <p:nvPr>
            <p:ph type="body" idx="10" hasCustomPrompt="1"/>
          </p:nvPr>
        </p:nvSpPr>
        <p:spPr>
          <a:xfrm>
            <a:off x="1600200" y="2819400"/>
            <a:ext cx="5867400" cy="411162"/>
          </a:xfrm>
        </p:spPr>
        <p:txBody>
          <a:bodyPr anchor="b"/>
          <a:lstStyle>
            <a:lvl1pPr marL="0" indent="0" algn="ctr">
              <a:buNone/>
              <a:defRPr sz="2400" b="0">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9" name="Text Placeholder 2"/>
          <p:cNvSpPr>
            <a:spLocks noGrp="1"/>
          </p:cNvSpPr>
          <p:nvPr>
            <p:ph type="body" idx="11" hasCustomPrompt="1"/>
          </p:nvPr>
        </p:nvSpPr>
        <p:spPr>
          <a:xfrm>
            <a:off x="2513806" y="3779838"/>
            <a:ext cx="4040188" cy="411162"/>
          </a:xfrm>
        </p:spPr>
        <p:txBody>
          <a:bodyPr anchor="b"/>
          <a:lstStyle>
            <a:lvl1pPr marL="0" indent="0" algn="ctr">
              <a:buNone/>
              <a:defRPr sz="2400" b="0">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Phone</a:t>
            </a:r>
          </a:p>
        </p:txBody>
      </p:sp>
      <p:sp>
        <p:nvSpPr>
          <p:cNvPr id="20" name="Text Placeholder 2"/>
          <p:cNvSpPr>
            <a:spLocks noGrp="1"/>
          </p:cNvSpPr>
          <p:nvPr>
            <p:ph type="body" idx="12" hasCustomPrompt="1"/>
          </p:nvPr>
        </p:nvSpPr>
        <p:spPr>
          <a:xfrm>
            <a:off x="2513806" y="4313238"/>
            <a:ext cx="4040188" cy="411162"/>
          </a:xfrm>
        </p:spPr>
        <p:txBody>
          <a:bodyPr anchor="b"/>
          <a:lstStyle>
            <a:lvl1pPr marL="0" indent="0" algn="ctr">
              <a:buNone/>
              <a:defRPr sz="2400" b="0">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Email</a:t>
            </a:r>
          </a:p>
        </p:txBody>
      </p:sp>
    </p:spTree>
    <p:extLst>
      <p:ext uri="{BB962C8B-B14F-4D97-AF65-F5344CB8AC3E}">
        <p14:creationId xmlns:p14="http://schemas.microsoft.com/office/powerpoint/2010/main" val="124918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1000"/>
                                        <p:tgtEl>
                                          <p:spTgt spid="19">
                                            <p:txEl>
                                              <p:pRg st="0" end="0"/>
                                            </p:txEl>
                                          </p:spTgt>
                                        </p:tgtEl>
                                      </p:cBhvr>
                                    </p:animEffect>
                                    <p:anim calcmode="lin" valueType="num">
                                      <p:cBhvr>
                                        <p:cTn id="1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19" grpId="0" build="p">
        <p:tmplLst>
          <p:tmpl lvl="1">
            <p:tnLst>
              <p:par>
                <p:cTn presetID="42"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anim calcmode="lin" valueType="num">
                      <p:cBhvr>
                        <p:cTn dur="1000" fill="hold"/>
                        <p:tgtEl>
                          <p:spTgt spid="19"/>
                        </p:tgtEl>
                        <p:attrNameLst>
                          <p:attrName>ppt_x</p:attrName>
                        </p:attrNameLst>
                      </p:cBhvr>
                      <p:tavLst>
                        <p:tav tm="0">
                          <p:val>
                            <p:strVal val="#ppt_x"/>
                          </p:val>
                        </p:tav>
                        <p:tav tm="100000">
                          <p:val>
                            <p:strVal val="#ppt_x"/>
                          </p:val>
                        </p:tav>
                      </p:tavLst>
                    </p:anim>
                    <p:anim calcmode="lin" valueType="num">
                      <p:cBhvr>
                        <p:cTn dur="10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anim calcmode="lin" valueType="num">
                      <p:cBhvr>
                        <p:cTn dur="1000" fill="hold"/>
                        <p:tgtEl>
                          <p:spTgt spid="20"/>
                        </p:tgtEl>
                        <p:attrNameLst>
                          <p:attrName>ppt_x</p:attrName>
                        </p:attrNameLst>
                      </p:cBhvr>
                      <p:tavLst>
                        <p:tav tm="0">
                          <p:val>
                            <p:strVal val="#ppt_x"/>
                          </p:val>
                        </p:tav>
                        <p:tav tm="100000">
                          <p:val>
                            <p:strVal val="#ppt_x"/>
                          </p:val>
                        </p:tav>
                      </p:tavLst>
                    </p:anim>
                    <p:anim calcmode="lin" valueType="num">
                      <p:cBhvr>
                        <p:cTn dur="1000" fill="hold"/>
                        <p:tgtEl>
                          <p:spTgt spid="2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Information_no-animation">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solidFill>
                  <a:srgbClr val="000000"/>
                </a:solidFill>
              </a:rPr>
              <a:pPr/>
              <a:t>‹#›</a:t>
            </a:fld>
            <a:endParaRPr lang="en-US" dirty="0">
              <a:solidFill>
                <a:srgbClr val="000000"/>
              </a:solidFill>
            </a:endParaRPr>
          </a:p>
        </p:txBody>
      </p:sp>
      <p:sp>
        <p:nvSpPr>
          <p:cNvPr id="7"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lvl1pPr>
              <a:defRPr baseline="0"/>
            </a:lvl1pPr>
          </a:lstStyle>
          <a:p>
            <a:pPr lvl="0"/>
            <a:r>
              <a:rPr lang="en-US" dirty="0"/>
              <a:t>Contact information</a:t>
            </a:r>
          </a:p>
        </p:txBody>
      </p:sp>
      <p:sp>
        <p:nvSpPr>
          <p:cNvPr id="14" name="Text Placeholder 2"/>
          <p:cNvSpPr>
            <a:spLocks noGrp="1"/>
          </p:cNvSpPr>
          <p:nvPr>
            <p:ph type="body" idx="1" hasCustomPrompt="1"/>
          </p:nvPr>
        </p:nvSpPr>
        <p:spPr>
          <a:xfrm>
            <a:off x="1600200" y="2286000"/>
            <a:ext cx="5867400" cy="411162"/>
          </a:xfrm>
        </p:spPr>
        <p:txBody>
          <a:bodyPr anchor="b"/>
          <a:lstStyle>
            <a:lvl1pPr marL="0" indent="0" algn="ctr">
              <a:buNone/>
              <a:defRPr sz="3200" b="1">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Presenter’s Name</a:t>
            </a:r>
          </a:p>
        </p:txBody>
      </p:sp>
      <p:sp>
        <p:nvSpPr>
          <p:cNvPr id="18" name="Text Placeholder 2"/>
          <p:cNvSpPr>
            <a:spLocks noGrp="1"/>
          </p:cNvSpPr>
          <p:nvPr>
            <p:ph type="body" idx="10" hasCustomPrompt="1"/>
          </p:nvPr>
        </p:nvSpPr>
        <p:spPr>
          <a:xfrm>
            <a:off x="1600200" y="2819400"/>
            <a:ext cx="5867400" cy="411162"/>
          </a:xfrm>
        </p:spPr>
        <p:txBody>
          <a:bodyPr anchor="b"/>
          <a:lstStyle>
            <a:lvl1pPr marL="0" indent="0" algn="ctr">
              <a:buNone/>
              <a:defRPr sz="2400" b="0">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9" name="Text Placeholder 2"/>
          <p:cNvSpPr>
            <a:spLocks noGrp="1"/>
          </p:cNvSpPr>
          <p:nvPr>
            <p:ph type="body" idx="11" hasCustomPrompt="1"/>
          </p:nvPr>
        </p:nvSpPr>
        <p:spPr>
          <a:xfrm>
            <a:off x="2513806" y="3779838"/>
            <a:ext cx="4040188" cy="411162"/>
          </a:xfrm>
        </p:spPr>
        <p:txBody>
          <a:bodyPr anchor="b"/>
          <a:lstStyle>
            <a:lvl1pPr marL="0" indent="0" algn="ctr">
              <a:buNone/>
              <a:defRPr sz="2400" b="0">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Phone</a:t>
            </a:r>
          </a:p>
        </p:txBody>
      </p:sp>
      <p:sp>
        <p:nvSpPr>
          <p:cNvPr id="20" name="Text Placeholder 2"/>
          <p:cNvSpPr>
            <a:spLocks noGrp="1"/>
          </p:cNvSpPr>
          <p:nvPr>
            <p:ph type="body" idx="12" hasCustomPrompt="1"/>
          </p:nvPr>
        </p:nvSpPr>
        <p:spPr>
          <a:xfrm>
            <a:off x="2513806" y="4313238"/>
            <a:ext cx="4040188" cy="411162"/>
          </a:xfrm>
        </p:spPr>
        <p:txBody>
          <a:bodyPr anchor="b"/>
          <a:lstStyle>
            <a:lvl1pPr marL="0" indent="0" algn="ctr">
              <a:buNone/>
              <a:defRPr sz="2400" b="0">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Email</a:t>
            </a:r>
          </a:p>
        </p:txBody>
      </p:sp>
    </p:spTree>
    <p:extLst>
      <p:ext uri="{BB962C8B-B14F-4D97-AF65-F5344CB8AC3E}">
        <p14:creationId xmlns:p14="http://schemas.microsoft.com/office/powerpoint/2010/main" val="3270832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28600" y="6246285"/>
            <a:ext cx="2133600" cy="476249"/>
          </a:xfrm>
          <a:prstGeom prst="rect">
            <a:avLst/>
          </a:prstGeom>
          <a:ln/>
        </p:spPr>
        <p:txBody>
          <a:bodyPr/>
          <a:lstStyle>
            <a:lvl1pPr>
              <a:defRPr/>
            </a:lvl1pPr>
          </a:lstStyle>
          <a:p>
            <a:pPr defTabSz="457200"/>
            <a:fld id="{EC2AE6D8-AC29-4B5E-9D8C-D3079DC8932A}" type="datetime1">
              <a:rPr lang="en-US" smtClean="0">
                <a:solidFill>
                  <a:srgbClr val="000000"/>
                </a:solidFill>
              </a:rPr>
              <a:pPr defTabSz="457200"/>
              <a:t>6/25/2020</a:t>
            </a:fld>
            <a:endParaRPr lang="en-US" dirty="0">
              <a:solidFill>
                <a:srgbClr val="000000"/>
              </a:solidFill>
            </a:endParaRPr>
          </a:p>
        </p:txBody>
      </p:sp>
      <p:sp>
        <p:nvSpPr>
          <p:cNvPr id="5" name="Rectangle 5"/>
          <p:cNvSpPr>
            <a:spLocks noGrp="1" noChangeArrowheads="1"/>
          </p:cNvSpPr>
          <p:nvPr>
            <p:ph type="ftr" sz="quarter" idx="11"/>
          </p:nvPr>
        </p:nvSpPr>
        <p:spPr>
          <a:xfrm>
            <a:off x="3124200" y="6246285"/>
            <a:ext cx="2895600" cy="476249"/>
          </a:xfrm>
          <a:prstGeom prst="rect">
            <a:avLst/>
          </a:prstGeom>
          <a:ln/>
        </p:spPr>
        <p:txBody>
          <a:bodyPr/>
          <a:lstStyle>
            <a:lvl1pPr>
              <a:defRPr/>
            </a:lvl1pPr>
          </a:lstStyle>
          <a:p>
            <a:pPr defTabSz="457200"/>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AF032D-536B-4FF6-9217-263B181E2A1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79747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2" descr="D:\PresPro\Templates\Content Update\2015\09 September\templates\Pictur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28600" y="2057402"/>
            <a:ext cx="8686800" cy="1469316"/>
          </a:xfrm>
        </p:spPr>
        <p:txBody>
          <a:bodyPr/>
          <a:lstStyle>
            <a:lvl1pPr algn="l">
              <a:defRPr sz="4000" b="1">
                <a:solidFill>
                  <a:schemeClr val="tx1"/>
                </a:solidFill>
              </a:defRPr>
            </a:lvl1pPr>
          </a:lstStyle>
          <a:p>
            <a:pPr lvl="0"/>
            <a:r>
              <a:rPr lang="en-US" noProof="0"/>
              <a:t>Click to edit Master title style</a:t>
            </a:r>
            <a:endParaRPr lang="en-US" noProof="0" dirty="0"/>
          </a:p>
        </p:txBody>
      </p:sp>
      <p:sp>
        <p:nvSpPr>
          <p:cNvPr id="3075" name="Rectangle 3"/>
          <p:cNvSpPr>
            <a:spLocks noGrp="1" noChangeArrowheads="1"/>
          </p:cNvSpPr>
          <p:nvPr>
            <p:ph type="subTitle" idx="1"/>
          </p:nvPr>
        </p:nvSpPr>
        <p:spPr>
          <a:xfrm>
            <a:off x="228600" y="3602918"/>
            <a:ext cx="8686800" cy="1121484"/>
          </a:xfrm>
        </p:spPr>
        <p:txBody>
          <a:bodyPr/>
          <a:lstStyle>
            <a:lvl1pPr marL="0" indent="0" algn="l">
              <a:buFontTx/>
              <a:buNone/>
              <a:defRPr sz="2400">
                <a:solidFill>
                  <a:schemeClr val="tx1"/>
                </a:solidFill>
              </a:defRPr>
            </a:lvl1pPr>
          </a:lstStyle>
          <a:p>
            <a:pPr lvl="0"/>
            <a:r>
              <a:rPr lang="en-US" noProof="0"/>
              <a:t>Click to edit Master subtitle style</a:t>
            </a:r>
            <a:endParaRPr lang="en-US" noProof="0" dirty="0"/>
          </a:p>
        </p:txBody>
      </p:sp>
      <p:sp>
        <p:nvSpPr>
          <p:cNvPr id="5" name="Date Placeholder 4"/>
          <p:cNvSpPr>
            <a:spLocks noGrp="1" noChangeArrowheads="1"/>
          </p:cNvSpPr>
          <p:nvPr>
            <p:ph type="dt" sz="half" idx="10"/>
          </p:nvPr>
        </p:nvSpPr>
        <p:spPr>
          <a:xfrm>
            <a:off x="228600" y="6246285"/>
            <a:ext cx="2133600" cy="476249"/>
          </a:xfrm>
          <a:prstGeom prst="rect">
            <a:avLst/>
          </a:prstGeom>
        </p:spPr>
        <p:txBody>
          <a:bodyPr/>
          <a:lstStyle>
            <a:lvl1pPr>
              <a:defRPr>
                <a:solidFill>
                  <a:schemeClr val="tx1"/>
                </a:solidFill>
              </a:defRPr>
            </a:lvl1pPr>
          </a:lstStyle>
          <a:p>
            <a:pPr defTabSz="457200"/>
            <a:fld id="{DB5D497E-7F64-405B-98A8-AB97F83752C2}" type="datetime1">
              <a:rPr lang="en-US" smtClean="0">
                <a:solidFill>
                  <a:srgbClr val="000000"/>
                </a:solidFill>
              </a:rPr>
              <a:pPr defTabSz="457200"/>
              <a:t>6/25/2020</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6285"/>
            <a:ext cx="2895600" cy="476249"/>
          </a:xfrm>
          <a:prstGeom prst="rect">
            <a:avLst/>
          </a:prstGeom>
        </p:spPr>
        <p:txBody>
          <a:bodyPr/>
          <a:lstStyle>
            <a:lvl1pPr>
              <a:defRPr>
                <a:solidFill>
                  <a:schemeClr val="tx1"/>
                </a:solidFill>
              </a:defRPr>
            </a:lvl1pPr>
          </a:lstStyle>
          <a:p>
            <a:pPr defTabSz="457200"/>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6AAF032D-536B-4FF6-9217-263B181E2A1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992770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600203"/>
            <a:ext cx="4267200" cy="46402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267200" cy="46402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228600" y="6246813"/>
            <a:ext cx="2133600" cy="476250"/>
          </a:xfrm>
          <a:prstGeom prst="rect">
            <a:avLst/>
          </a:prstGeom>
        </p:spPr>
        <p:txBody>
          <a:bodyPr/>
          <a:lstStyle>
            <a:lvl1pPr>
              <a:defRPr sz="1050"/>
            </a:lvl1pPr>
          </a:lstStyle>
          <a:p>
            <a:pPr defTabSz="457200">
              <a:defRPr/>
            </a:pPr>
            <a:fld id="{8BCC7DAA-0B01-4C30-812D-BCD19B3A1D0A}" type="datetime1">
              <a:rPr lang="en-US" smtClean="0">
                <a:solidFill>
                  <a:srgbClr val="000000"/>
                </a:solidFill>
              </a:rPr>
              <a:pPr defTabSz="457200">
                <a:defRPr/>
              </a:pPr>
              <a:t>6/25/2020</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6813"/>
            <a:ext cx="2895600" cy="476250"/>
          </a:xfrm>
          <a:prstGeom prst="rect">
            <a:avLst/>
          </a:prstGeom>
        </p:spPr>
        <p:txBody>
          <a:bodyPr/>
          <a:lstStyle>
            <a:lvl1pPr>
              <a:defRPr sz="1050"/>
            </a:lvl1pPr>
          </a:lstStyle>
          <a:p>
            <a:pPr defTabSz="457200">
              <a:defRPr/>
            </a:pPr>
            <a:endParaRPr lang="en-US" dirty="0">
              <a:solidFill>
                <a:srgbClr val="000000"/>
              </a:solidFill>
            </a:endParaRPr>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66FBC7BA-86B5-426E-80EE-8DE91EAF717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1498395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228600" y="6246813"/>
            <a:ext cx="2133600" cy="476250"/>
          </a:xfrm>
          <a:prstGeom prst="rect">
            <a:avLst/>
          </a:prstGeom>
        </p:spPr>
        <p:txBody>
          <a:bodyPr/>
          <a:lstStyle>
            <a:lvl1pPr>
              <a:defRPr sz="1050"/>
            </a:lvl1pPr>
          </a:lstStyle>
          <a:p>
            <a:pPr defTabSz="457200">
              <a:defRPr/>
            </a:pPr>
            <a:fld id="{803487CA-C7C7-4A55-BF66-D8346C3A441B}" type="datetime1">
              <a:rPr lang="en-US" smtClean="0">
                <a:solidFill>
                  <a:srgbClr val="000000"/>
                </a:solidFill>
              </a:rPr>
              <a:pPr defTabSz="457200">
                <a:defRPr/>
              </a:pPr>
              <a:t>6/25/2020</a:t>
            </a:fld>
            <a:endParaRPr lang="en-US" dirty="0">
              <a:solidFill>
                <a:srgbClr val="000000"/>
              </a:solidFill>
            </a:endParaRPr>
          </a:p>
        </p:txBody>
      </p:sp>
      <p:sp>
        <p:nvSpPr>
          <p:cNvPr id="3" name="Rectangle 5"/>
          <p:cNvSpPr>
            <a:spLocks noGrp="1" noChangeArrowheads="1"/>
          </p:cNvSpPr>
          <p:nvPr>
            <p:ph type="ftr" sz="quarter" idx="11"/>
          </p:nvPr>
        </p:nvSpPr>
        <p:spPr>
          <a:xfrm>
            <a:off x="3124200" y="6246813"/>
            <a:ext cx="2895600" cy="476250"/>
          </a:xfrm>
          <a:prstGeom prst="rect">
            <a:avLst/>
          </a:prstGeom>
        </p:spPr>
        <p:txBody>
          <a:bodyPr/>
          <a:lstStyle>
            <a:lvl1pPr>
              <a:defRPr sz="1050"/>
            </a:lvl1pPr>
          </a:lstStyle>
          <a:p>
            <a:pPr defTabSz="457200">
              <a:defRPr/>
            </a:pPr>
            <a:endParaRPr lang="en-US" dirty="0">
              <a:solidFill>
                <a:srgbClr val="000000"/>
              </a:solidFill>
            </a:endParaRPr>
          </a:p>
        </p:txBody>
      </p:sp>
      <p:sp>
        <p:nvSpPr>
          <p:cNvPr id="4" name="Rectangle 6"/>
          <p:cNvSpPr>
            <a:spLocks noGrp="1" noChangeArrowheads="1"/>
          </p:cNvSpPr>
          <p:nvPr>
            <p:ph type="sldNum" sz="quarter" idx="12"/>
          </p:nvPr>
        </p:nvSpPr>
        <p:spPr/>
        <p:txBody>
          <a:bodyPr/>
          <a:lstStyle>
            <a:lvl1pPr>
              <a:defRPr smtClean="0"/>
            </a:lvl1pPr>
          </a:lstStyle>
          <a:p>
            <a:pPr>
              <a:defRPr/>
            </a:pPr>
            <a:fld id="{9444D43F-D591-4267-8C23-1A203793AA8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2576570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143000"/>
          </a:xfrm>
          <a:prstGeom prst="rect">
            <a:avLst/>
          </a:prstGeom>
        </p:spPr>
        <p:txBody>
          <a:bodyPr/>
          <a:lstStyle/>
          <a:p>
            <a:r>
              <a:rPr lang="en-US"/>
              <a:t>Click to edit Master title style</a:t>
            </a:r>
          </a:p>
        </p:txBody>
      </p:sp>
      <p:sp>
        <p:nvSpPr>
          <p:cNvPr id="9" name="Content Placeholder 2"/>
          <p:cNvSpPr>
            <a:spLocks noGrp="1"/>
          </p:cNvSpPr>
          <p:nvPr>
            <p:ph idx="10"/>
          </p:nvPr>
        </p:nvSpPr>
        <p:spPr>
          <a:xfrm>
            <a:off x="533400" y="1981201"/>
            <a:ext cx="8153400" cy="381000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9269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228600" y="6246813"/>
            <a:ext cx="2133600" cy="476250"/>
          </a:xfrm>
          <a:prstGeom prst="rect">
            <a:avLst/>
          </a:prstGeom>
        </p:spPr>
        <p:txBody>
          <a:bodyPr/>
          <a:lstStyle>
            <a:lvl1pPr>
              <a:defRPr sz="1050"/>
            </a:lvl1pPr>
          </a:lstStyle>
          <a:p>
            <a:pPr defTabSz="457200">
              <a:defRPr/>
            </a:pPr>
            <a:fld id="{9C9DFAAC-C275-40F0-9424-C1F128786DC8}" type="datetime1">
              <a:rPr lang="en-US" smtClean="0">
                <a:solidFill>
                  <a:srgbClr val="000000"/>
                </a:solidFill>
              </a:rPr>
              <a:pPr defTabSz="457200">
                <a:defRPr/>
              </a:pPr>
              <a:t>6/25/2020</a:t>
            </a:fld>
            <a:endParaRPr lang="en-US" dirty="0">
              <a:solidFill>
                <a:srgbClr val="000000"/>
              </a:solidFill>
            </a:endParaRPr>
          </a:p>
        </p:txBody>
      </p:sp>
      <p:sp>
        <p:nvSpPr>
          <p:cNvPr id="4" name="Rectangle 5"/>
          <p:cNvSpPr>
            <a:spLocks noGrp="1" noChangeArrowheads="1"/>
          </p:cNvSpPr>
          <p:nvPr>
            <p:ph type="ftr" sz="quarter" idx="11"/>
          </p:nvPr>
        </p:nvSpPr>
        <p:spPr>
          <a:xfrm>
            <a:off x="3124200" y="6246813"/>
            <a:ext cx="2895600" cy="476250"/>
          </a:xfrm>
          <a:prstGeom prst="rect">
            <a:avLst/>
          </a:prstGeom>
        </p:spPr>
        <p:txBody>
          <a:bodyPr/>
          <a:lstStyle>
            <a:lvl1pPr>
              <a:defRPr sz="1050"/>
            </a:lvl1pPr>
          </a:lstStyle>
          <a:p>
            <a:pPr defTabSz="457200">
              <a:defRPr/>
            </a:pPr>
            <a:endParaRPr lang="en-US" dirty="0">
              <a:solidFill>
                <a:srgbClr val="000000"/>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D65FCAA0-2688-400C-B1DD-86A8AC9E83FF}"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974325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a:xfrm>
            <a:off x="228600" y="6246813"/>
            <a:ext cx="2133600" cy="476250"/>
          </a:xfrm>
          <a:prstGeom prst="rect">
            <a:avLst/>
          </a:prstGeom>
        </p:spPr>
        <p:txBody>
          <a:bodyPr/>
          <a:lstStyle>
            <a:lvl1pPr>
              <a:defRPr sz="1050"/>
            </a:lvl1pPr>
          </a:lstStyle>
          <a:p>
            <a:pPr defTabSz="457200">
              <a:defRPr/>
            </a:pPr>
            <a:fld id="{B42120B1-B405-4D41-8AB6-940296F5AA6D}" type="datetime1">
              <a:rPr lang="en-US" smtClean="0">
                <a:solidFill>
                  <a:srgbClr val="000000"/>
                </a:solidFill>
              </a:rPr>
              <a:pPr defTabSz="457200">
                <a:defRPr/>
              </a:pPr>
              <a:t>6/25/2020</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6813"/>
            <a:ext cx="2895600" cy="476250"/>
          </a:xfrm>
          <a:prstGeom prst="rect">
            <a:avLst/>
          </a:prstGeom>
        </p:spPr>
        <p:txBody>
          <a:bodyPr/>
          <a:lstStyle>
            <a:lvl1pPr>
              <a:defRPr sz="1050"/>
            </a:lvl1pPr>
          </a:lstStyle>
          <a:p>
            <a:pPr defTabSz="457200">
              <a:defRPr/>
            </a:pPr>
            <a:endParaRPr lang="en-US" dirty="0">
              <a:solidFill>
                <a:srgbClr val="000000"/>
              </a:solidFill>
            </a:endParaRPr>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DD31AD0A-CA30-472E-AF96-82B28BCFCF4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0070022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xfrm>
            <a:off x="228600" y="6246813"/>
            <a:ext cx="2133600" cy="476250"/>
          </a:xfrm>
          <a:prstGeom prst="rect">
            <a:avLst/>
          </a:prstGeom>
        </p:spPr>
        <p:txBody>
          <a:bodyPr/>
          <a:lstStyle>
            <a:lvl1pPr>
              <a:defRPr sz="1050"/>
            </a:lvl1pPr>
          </a:lstStyle>
          <a:p>
            <a:pPr defTabSz="457200">
              <a:defRPr/>
            </a:pPr>
            <a:fld id="{B4B0CC53-5D49-4395-90DC-608494A590C1}" type="datetime1">
              <a:rPr lang="en-US" smtClean="0">
                <a:solidFill>
                  <a:srgbClr val="000000"/>
                </a:solidFill>
              </a:rPr>
              <a:pPr defTabSz="457200">
                <a:defRPr/>
              </a:pPr>
              <a:t>6/25/2020</a:t>
            </a:fld>
            <a:endParaRPr lang="en-US" dirty="0">
              <a:solidFill>
                <a:srgbClr val="000000"/>
              </a:solidFill>
            </a:endParaRPr>
          </a:p>
        </p:txBody>
      </p:sp>
      <p:sp>
        <p:nvSpPr>
          <p:cNvPr id="5" name="Rectangle 5"/>
          <p:cNvSpPr>
            <a:spLocks noGrp="1" noChangeArrowheads="1"/>
          </p:cNvSpPr>
          <p:nvPr>
            <p:ph type="ftr" sz="quarter" idx="11"/>
          </p:nvPr>
        </p:nvSpPr>
        <p:spPr>
          <a:xfrm>
            <a:off x="3124200" y="6246813"/>
            <a:ext cx="2895600" cy="476250"/>
          </a:xfrm>
          <a:prstGeom prst="rect">
            <a:avLst/>
          </a:prstGeom>
        </p:spPr>
        <p:txBody>
          <a:bodyPr/>
          <a:lstStyle>
            <a:lvl1pPr>
              <a:defRPr sz="1050"/>
            </a:lvl1pPr>
          </a:lstStyle>
          <a:p>
            <a:pPr defTabSz="457200">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smtClean="0"/>
            </a:lvl1pPr>
          </a:lstStyle>
          <a:p>
            <a:pPr>
              <a:defRPr/>
            </a:pPr>
            <a:fld id="{F2C06C13-E09C-4272-B7D7-C446DA46155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8215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5171932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457200" y="451398"/>
            <a:ext cx="8229600" cy="610765"/>
          </a:xfrm>
        </p:spPr>
        <p:txBody>
          <a:bodyPr/>
          <a:lstStyle>
            <a:lvl1pPr>
              <a:defRPr/>
            </a:lvl1pPr>
          </a:lstStyle>
          <a:p>
            <a:r>
              <a:rPr lang="en-US"/>
              <a:t>Click to edit Master title style</a:t>
            </a:r>
            <a:endParaRPr lang="en-US" dirty="0"/>
          </a:p>
        </p:txBody>
      </p:sp>
      <p:sp>
        <p:nvSpPr>
          <p:cNvPr id="3" name="Footer Placeholder 2"/>
          <p:cNvSpPr>
            <a:spLocks noGrp="1"/>
          </p:cNvSpPr>
          <p:nvPr>
            <p:ph type="ftr" sz="quarter" idx="10"/>
          </p:nvPr>
        </p:nvSpPr>
        <p:spPr>
          <a:xfrm>
            <a:off x="4819531" y="6550178"/>
            <a:ext cx="3835387" cy="249201"/>
          </a:xfrm>
          <a:prstGeom prst="rect">
            <a:avLst/>
          </a:prstGeom>
        </p:spPr>
        <p:txBody>
          <a:bodyPr/>
          <a:lstStyle>
            <a:lvl1pPr algn="r">
              <a:defRPr sz="700">
                <a:solidFill>
                  <a:schemeClr val="bg1"/>
                </a:solidFill>
              </a:defRPr>
            </a:lvl1pPr>
          </a:lstStyle>
          <a:p>
            <a:pPr defTabSz="457200"/>
            <a:endParaRPr lang="en-US" dirty="0">
              <a:solidFill>
                <a:prstClr val="white"/>
              </a:solidFill>
            </a:endParaRPr>
          </a:p>
        </p:txBody>
      </p:sp>
      <p:sp>
        <p:nvSpPr>
          <p:cNvPr id="11" name="Slide Number Placeholder 6"/>
          <p:cNvSpPr>
            <a:spLocks noGrp="1"/>
          </p:cNvSpPr>
          <p:nvPr>
            <p:ph type="sldNum" sz="quarter" idx="4"/>
          </p:nvPr>
        </p:nvSpPr>
        <p:spPr>
          <a:xfrm>
            <a:off x="8406402" y="6446662"/>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solidFill>
                  <a:prstClr val="white"/>
                </a:solidFill>
              </a:rPr>
              <a:pPr/>
              <a:t>‹#›</a:t>
            </a:fld>
            <a:endParaRPr lang="en-US" dirty="0">
              <a:solidFill>
                <a:prstClr val="white"/>
              </a:solidFill>
            </a:endParaRPr>
          </a:p>
        </p:txBody>
      </p:sp>
      <p:sp>
        <p:nvSpPr>
          <p:cNvPr id="12" name="Content Placeholder 11"/>
          <p:cNvSpPr>
            <a:spLocks noGrp="1"/>
          </p:cNvSpPr>
          <p:nvPr>
            <p:ph sz="quarter" idx="12"/>
          </p:nvPr>
        </p:nvSpPr>
        <p:spPr>
          <a:xfrm>
            <a:off x="457200" y="1411517"/>
            <a:ext cx="8229600" cy="4339493"/>
          </a:xfrm>
        </p:spPr>
        <p:txBody>
          <a:bodyPr/>
          <a:lstStyle>
            <a:lvl1pPr>
              <a:defRPr sz="2800"/>
            </a:lvl1pPr>
            <a:lvl3pPr marL="569913" indent="-230188">
              <a:spcAft>
                <a:spcPts val="600"/>
              </a:spcAft>
              <a:buSzPct val="100000"/>
              <a:defRPr/>
            </a:lvl3pPr>
            <a:lvl4pPr marL="919163" indent="-230188">
              <a:spcAft>
                <a:spcPts val="600"/>
              </a:spcAft>
              <a:tabLst/>
              <a:defRPr/>
            </a:lvl4pPr>
            <a:lvl5pPr>
              <a:spcAft>
                <a:spcPts val="600"/>
              </a:spcAft>
              <a:defRPr baseline="0"/>
            </a:lvl5pPr>
            <a:lvl6pPr marL="2286000" indent="-225425">
              <a:spcAft>
                <a:spcPts val="600"/>
              </a:spcAft>
              <a:buFontTx/>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42655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457200" y="451398"/>
            <a:ext cx="8229600" cy="610765"/>
          </a:xfrm>
        </p:spPr>
        <p:txBody>
          <a:bodyPr/>
          <a:lstStyle>
            <a:lvl1pPr>
              <a:defRPr/>
            </a:lvl1pPr>
          </a:lstStyle>
          <a:p>
            <a:r>
              <a:rPr lang="en-US"/>
              <a:t>Click to edit Master title style</a:t>
            </a:r>
            <a:endParaRPr lang="en-US" dirty="0"/>
          </a:p>
        </p:txBody>
      </p:sp>
      <p:sp>
        <p:nvSpPr>
          <p:cNvPr id="3" name="Footer Placeholder 2"/>
          <p:cNvSpPr>
            <a:spLocks noGrp="1"/>
          </p:cNvSpPr>
          <p:nvPr>
            <p:ph type="ftr" sz="quarter" idx="10"/>
          </p:nvPr>
        </p:nvSpPr>
        <p:spPr>
          <a:xfrm>
            <a:off x="4819531" y="6550178"/>
            <a:ext cx="3835387" cy="249201"/>
          </a:xfrm>
          <a:prstGeom prst="rect">
            <a:avLst/>
          </a:prstGeom>
        </p:spPr>
        <p:txBody>
          <a:bodyPr/>
          <a:lstStyle>
            <a:lvl1pPr algn="r">
              <a:defRPr sz="700">
                <a:solidFill>
                  <a:schemeClr val="bg1"/>
                </a:solidFill>
              </a:defRPr>
            </a:lvl1pPr>
          </a:lstStyle>
          <a:p>
            <a:pPr>
              <a:defRPr/>
            </a:pPr>
            <a:r>
              <a:rPr lang="en-US" kern="0" dirty="0">
                <a:solidFill>
                  <a:prstClr val="white"/>
                </a:solidFill>
              </a:rPr>
              <a:t>©2014 Trinity Health - Livonia, MI</a:t>
            </a:r>
          </a:p>
        </p:txBody>
      </p:sp>
      <p:sp>
        <p:nvSpPr>
          <p:cNvPr id="11" name="Slide Number Placeholder 6"/>
          <p:cNvSpPr>
            <a:spLocks noGrp="1"/>
          </p:cNvSpPr>
          <p:nvPr>
            <p:ph type="sldNum" sz="quarter" idx="4"/>
          </p:nvPr>
        </p:nvSpPr>
        <p:spPr>
          <a:xfrm>
            <a:off x="8406402" y="6446662"/>
            <a:ext cx="518160" cy="365125"/>
          </a:xfrm>
          <a:prstGeom prst="rect">
            <a:avLst/>
          </a:prstGeom>
        </p:spPr>
        <p:txBody>
          <a:bodyPr vert="horz" lIns="91440" tIns="45720" rIns="0" bIns="45720" rtlCol="0" anchor="ctr"/>
          <a:lstStyle>
            <a:lvl1pPr algn="r">
              <a:defRPr sz="700">
                <a:solidFill>
                  <a:schemeClr val="bg1"/>
                </a:solidFill>
              </a:defRPr>
            </a:lvl1pPr>
          </a:lstStyle>
          <a:p>
            <a:pPr defTabSz="914400">
              <a:defRPr/>
            </a:pPr>
            <a:fld id="{489F9553-C816-6842-8939-EE75ECF7EB2B}" type="slidenum">
              <a:rPr lang="en-US" kern="0" smtClean="0">
                <a:solidFill>
                  <a:prstClr val="white"/>
                </a:solidFill>
              </a:rPr>
              <a:pPr defTabSz="914400">
                <a:defRPr/>
              </a:pPr>
              <a:t>‹#›</a:t>
            </a:fld>
            <a:endParaRPr lang="en-US" kern="0" dirty="0">
              <a:solidFill>
                <a:prstClr val="white"/>
              </a:solidFill>
            </a:endParaRPr>
          </a:p>
        </p:txBody>
      </p:sp>
      <p:sp>
        <p:nvSpPr>
          <p:cNvPr id="12" name="Content Placeholder 11"/>
          <p:cNvSpPr>
            <a:spLocks noGrp="1"/>
          </p:cNvSpPr>
          <p:nvPr>
            <p:ph sz="quarter" idx="12"/>
          </p:nvPr>
        </p:nvSpPr>
        <p:spPr>
          <a:xfrm>
            <a:off x="457200" y="1411517"/>
            <a:ext cx="8229600" cy="4339493"/>
          </a:xfrm>
        </p:spPr>
        <p:txBody>
          <a:bodyPr/>
          <a:lstStyle>
            <a:lvl1pPr>
              <a:defRPr sz="2800"/>
            </a:lvl1pPr>
            <a:lvl3pPr marL="569913" indent="-230188">
              <a:spcAft>
                <a:spcPts val="600"/>
              </a:spcAft>
              <a:buSzPct val="100000"/>
              <a:defRPr/>
            </a:lvl3pPr>
            <a:lvl4pPr marL="919163" indent="-230188">
              <a:spcAft>
                <a:spcPts val="600"/>
              </a:spcAft>
              <a:tabLst/>
              <a:defRPr/>
            </a:lvl4pPr>
            <a:lvl5pPr>
              <a:spcAft>
                <a:spcPts val="600"/>
              </a:spcAft>
              <a:defRPr baseline="0"/>
            </a:lvl5pPr>
            <a:lvl6pPr marL="2286000" indent="-225425">
              <a:spcAft>
                <a:spcPts val="600"/>
              </a:spcAft>
              <a:buFontTx/>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86830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ection header pattern turquoi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68414"/>
            <a:ext cx="7743825" cy="2632074"/>
          </a:xfrm>
        </p:spPr>
        <p:txBody>
          <a:bodyPr anchor="t"/>
          <a:lstStyle>
            <a:lvl1pPr algn="l">
              <a:defRPr sz="4400" b="0" cap="none">
                <a:solidFill>
                  <a:schemeClr val="accent3"/>
                </a:solidFill>
              </a:defRPr>
            </a:lvl1pPr>
          </a:lstStyle>
          <a:p>
            <a:r>
              <a:rPr lang="en-US" dirty="0"/>
              <a:t>Click to add section headline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0D42ABE-EA05-4842-819E-2C916F1CD485}" type="slidenum">
              <a:rPr lang="en-US" smtClean="0">
                <a:solidFill>
                  <a:srgbClr val="000000"/>
                </a:solidFill>
              </a:rPr>
              <a:pPr/>
              <a:t>‹#›</a:t>
            </a:fld>
            <a:endParaRPr lang="en-US" dirty="0">
              <a:solidFill>
                <a:srgbClr val="000000"/>
              </a:solidFill>
            </a:endParaRPr>
          </a:p>
        </p:txBody>
      </p:sp>
      <p:grpSp>
        <p:nvGrpSpPr>
          <p:cNvPr id="17" name="Group 1"/>
          <p:cNvGrpSpPr>
            <a:grpSpLocks/>
          </p:cNvGrpSpPr>
          <p:nvPr userDrawn="1"/>
        </p:nvGrpSpPr>
        <p:grpSpPr bwMode="auto">
          <a:xfrm>
            <a:off x="895499" y="3861214"/>
            <a:ext cx="8248501" cy="1415184"/>
            <a:chOff x="1912938" y="3684588"/>
            <a:chExt cx="6477000" cy="1111250"/>
          </a:xfrm>
        </p:grpSpPr>
        <p:sp>
          <p:nvSpPr>
            <p:cNvPr id="18" name="Freeform 1"/>
            <p:cNvSpPr>
              <a:spLocks noChangeArrowheads="1"/>
            </p:cNvSpPr>
            <p:nvPr/>
          </p:nvSpPr>
          <p:spPr bwMode="auto">
            <a:xfrm>
              <a:off x="4638676" y="4471988"/>
              <a:ext cx="3054350" cy="120650"/>
            </a:xfrm>
            <a:custGeom>
              <a:avLst/>
              <a:gdLst>
                <a:gd name="T0" fmla="*/ 2993882 w 8486"/>
                <a:gd name="T1" fmla="*/ 120290 h 335"/>
                <a:gd name="T2" fmla="*/ 60108 w 8486"/>
                <a:gd name="T3" fmla="*/ 120290 h 335"/>
                <a:gd name="T4" fmla="*/ 0 w 8486"/>
                <a:gd name="T5" fmla="*/ 60145 h 335"/>
                <a:gd name="T6" fmla="*/ 60108 w 8486"/>
                <a:gd name="T7" fmla="*/ 0 h 335"/>
                <a:gd name="T8" fmla="*/ 2993882 w 8486"/>
                <a:gd name="T9" fmla="*/ 0 h 335"/>
                <a:gd name="T10" fmla="*/ 3053990 w 8486"/>
                <a:gd name="T11" fmla="*/ 60145 h 335"/>
                <a:gd name="T12" fmla="*/ 2993882 w 8486"/>
                <a:gd name="T13" fmla="*/ 120290 h 3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86" h="335">
                  <a:moveTo>
                    <a:pt x="8318" y="334"/>
                  </a:moveTo>
                  <a:lnTo>
                    <a:pt x="167" y="334"/>
                  </a:lnTo>
                  <a:cubicBezTo>
                    <a:pt x="75" y="334"/>
                    <a:pt x="0" y="259"/>
                    <a:pt x="0" y="167"/>
                  </a:cubicBezTo>
                  <a:cubicBezTo>
                    <a:pt x="0" y="75"/>
                    <a:pt x="75" y="0"/>
                    <a:pt x="167" y="0"/>
                  </a:cubicBezTo>
                  <a:lnTo>
                    <a:pt x="8318" y="0"/>
                  </a:lnTo>
                  <a:cubicBezTo>
                    <a:pt x="8410" y="0"/>
                    <a:pt x="8485" y="75"/>
                    <a:pt x="8485" y="167"/>
                  </a:cubicBezTo>
                  <a:cubicBezTo>
                    <a:pt x="8485" y="259"/>
                    <a:pt x="8410" y="334"/>
                    <a:pt x="8318" y="334"/>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19" name="Freeform 2"/>
            <p:cNvSpPr>
              <a:spLocks noChangeArrowheads="1"/>
            </p:cNvSpPr>
            <p:nvPr/>
          </p:nvSpPr>
          <p:spPr bwMode="auto">
            <a:xfrm>
              <a:off x="1912938" y="4471988"/>
              <a:ext cx="2466975" cy="120650"/>
            </a:xfrm>
            <a:custGeom>
              <a:avLst/>
              <a:gdLst>
                <a:gd name="T0" fmla="*/ 2406506 w 6854"/>
                <a:gd name="T1" fmla="*/ 120290 h 335"/>
                <a:gd name="T2" fmla="*/ 60109 w 6854"/>
                <a:gd name="T3" fmla="*/ 120290 h 335"/>
                <a:gd name="T4" fmla="*/ 0 w 6854"/>
                <a:gd name="T5" fmla="*/ 60145 h 335"/>
                <a:gd name="T6" fmla="*/ 60109 w 6854"/>
                <a:gd name="T7" fmla="*/ 0 h 335"/>
                <a:gd name="T8" fmla="*/ 2406506 w 6854"/>
                <a:gd name="T9" fmla="*/ 0 h 335"/>
                <a:gd name="T10" fmla="*/ 2466615 w 6854"/>
                <a:gd name="T11" fmla="*/ 60145 h 335"/>
                <a:gd name="T12" fmla="*/ 2406506 w 6854"/>
                <a:gd name="T13" fmla="*/ 120290 h 3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54" h="335">
                  <a:moveTo>
                    <a:pt x="6686" y="334"/>
                  </a:moveTo>
                  <a:lnTo>
                    <a:pt x="167" y="334"/>
                  </a:lnTo>
                  <a:cubicBezTo>
                    <a:pt x="75" y="334"/>
                    <a:pt x="0" y="259"/>
                    <a:pt x="0" y="167"/>
                  </a:cubicBezTo>
                  <a:cubicBezTo>
                    <a:pt x="0" y="75"/>
                    <a:pt x="75" y="0"/>
                    <a:pt x="167" y="0"/>
                  </a:cubicBezTo>
                  <a:lnTo>
                    <a:pt x="6686" y="0"/>
                  </a:lnTo>
                  <a:cubicBezTo>
                    <a:pt x="6778" y="0"/>
                    <a:pt x="6853" y="75"/>
                    <a:pt x="6853" y="167"/>
                  </a:cubicBezTo>
                  <a:cubicBezTo>
                    <a:pt x="6853" y="259"/>
                    <a:pt x="6778" y="334"/>
                    <a:pt x="6686" y="334"/>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20" name="Freeform 3"/>
            <p:cNvSpPr>
              <a:spLocks noChangeArrowheads="1"/>
            </p:cNvSpPr>
            <p:nvPr/>
          </p:nvSpPr>
          <p:spPr bwMode="auto">
            <a:xfrm>
              <a:off x="7915276" y="4471988"/>
              <a:ext cx="474662" cy="120650"/>
            </a:xfrm>
            <a:custGeom>
              <a:avLst/>
              <a:gdLst>
                <a:gd name="T0" fmla="*/ 474303 w 1317"/>
                <a:gd name="T1" fmla="*/ 120290 h 335"/>
                <a:gd name="T2" fmla="*/ 59828 w 1317"/>
                <a:gd name="T3" fmla="*/ 120290 h 335"/>
                <a:gd name="T4" fmla="*/ 0 w 1317"/>
                <a:gd name="T5" fmla="*/ 60145 h 335"/>
                <a:gd name="T6" fmla="*/ 59828 w 1317"/>
                <a:gd name="T7" fmla="*/ 0 h 335"/>
                <a:gd name="T8" fmla="*/ 474303 w 1317"/>
                <a:gd name="T9" fmla="*/ 0 h 335"/>
                <a:gd name="T10" fmla="*/ 474303 w 1317"/>
                <a:gd name="T11" fmla="*/ 120290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7" h="335">
                  <a:moveTo>
                    <a:pt x="1316" y="334"/>
                  </a:moveTo>
                  <a:lnTo>
                    <a:pt x="166" y="334"/>
                  </a:lnTo>
                  <a:cubicBezTo>
                    <a:pt x="74" y="334"/>
                    <a:pt x="0" y="259"/>
                    <a:pt x="0" y="167"/>
                  </a:cubicBezTo>
                  <a:cubicBezTo>
                    <a:pt x="0" y="75"/>
                    <a:pt x="74" y="0"/>
                    <a:pt x="166" y="0"/>
                  </a:cubicBezTo>
                  <a:lnTo>
                    <a:pt x="1316" y="0"/>
                  </a:lnTo>
                  <a:lnTo>
                    <a:pt x="1316" y="334"/>
                  </a:ln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21" name="Freeform 4"/>
            <p:cNvSpPr>
              <a:spLocks noChangeArrowheads="1"/>
            </p:cNvSpPr>
            <p:nvPr/>
          </p:nvSpPr>
          <p:spPr bwMode="auto">
            <a:xfrm>
              <a:off x="6203951" y="4665663"/>
              <a:ext cx="357187" cy="120650"/>
            </a:xfrm>
            <a:custGeom>
              <a:avLst/>
              <a:gdLst>
                <a:gd name="T0" fmla="*/ 296818 w 994"/>
                <a:gd name="T1" fmla="*/ 120290 h 335"/>
                <a:gd name="T2" fmla="*/ 59651 w 994"/>
                <a:gd name="T3" fmla="*/ 120290 h 335"/>
                <a:gd name="T4" fmla="*/ 0 w 994"/>
                <a:gd name="T5" fmla="*/ 60145 h 335"/>
                <a:gd name="T6" fmla="*/ 59651 w 994"/>
                <a:gd name="T7" fmla="*/ 0 h 335"/>
                <a:gd name="T8" fmla="*/ 296818 w 994"/>
                <a:gd name="T9" fmla="*/ 0 h 335"/>
                <a:gd name="T10" fmla="*/ 356829 w 994"/>
                <a:gd name="T11" fmla="*/ 60145 h 335"/>
                <a:gd name="T12" fmla="*/ 296818 w 994"/>
                <a:gd name="T13" fmla="*/ 120290 h 3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335">
                  <a:moveTo>
                    <a:pt x="826" y="334"/>
                  </a:moveTo>
                  <a:lnTo>
                    <a:pt x="166" y="334"/>
                  </a:lnTo>
                  <a:cubicBezTo>
                    <a:pt x="74" y="334"/>
                    <a:pt x="0" y="259"/>
                    <a:pt x="0" y="167"/>
                  </a:cubicBezTo>
                  <a:cubicBezTo>
                    <a:pt x="0" y="75"/>
                    <a:pt x="74" y="0"/>
                    <a:pt x="166" y="0"/>
                  </a:cubicBezTo>
                  <a:lnTo>
                    <a:pt x="826" y="0"/>
                  </a:lnTo>
                  <a:cubicBezTo>
                    <a:pt x="919" y="0"/>
                    <a:pt x="993" y="75"/>
                    <a:pt x="993" y="167"/>
                  </a:cubicBezTo>
                  <a:cubicBezTo>
                    <a:pt x="993" y="259"/>
                    <a:pt x="919" y="334"/>
                    <a:pt x="826" y="334"/>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22" name="Freeform 5"/>
            <p:cNvSpPr>
              <a:spLocks noChangeArrowheads="1"/>
            </p:cNvSpPr>
            <p:nvPr/>
          </p:nvSpPr>
          <p:spPr bwMode="auto">
            <a:xfrm>
              <a:off x="3983038" y="4665663"/>
              <a:ext cx="1985963" cy="120650"/>
            </a:xfrm>
            <a:custGeom>
              <a:avLst/>
              <a:gdLst>
                <a:gd name="T0" fmla="*/ 1925498 w 5518"/>
                <a:gd name="T1" fmla="*/ 120290 h 335"/>
                <a:gd name="T2" fmla="*/ 60104 w 5518"/>
                <a:gd name="T3" fmla="*/ 120290 h 335"/>
                <a:gd name="T4" fmla="*/ 0 w 5518"/>
                <a:gd name="T5" fmla="*/ 60145 h 335"/>
                <a:gd name="T6" fmla="*/ 60104 w 5518"/>
                <a:gd name="T7" fmla="*/ 0 h 335"/>
                <a:gd name="T8" fmla="*/ 1925498 w 5518"/>
                <a:gd name="T9" fmla="*/ 0 h 335"/>
                <a:gd name="T10" fmla="*/ 1985602 w 5518"/>
                <a:gd name="T11" fmla="*/ 60145 h 335"/>
                <a:gd name="T12" fmla="*/ 1925498 w 5518"/>
                <a:gd name="T13" fmla="*/ 120290 h 3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18" h="335">
                  <a:moveTo>
                    <a:pt x="5350" y="334"/>
                  </a:moveTo>
                  <a:lnTo>
                    <a:pt x="167" y="334"/>
                  </a:lnTo>
                  <a:cubicBezTo>
                    <a:pt x="75" y="334"/>
                    <a:pt x="0" y="259"/>
                    <a:pt x="0" y="167"/>
                  </a:cubicBezTo>
                  <a:cubicBezTo>
                    <a:pt x="0" y="75"/>
                    <a:pt x="75" y="0"/>
                    <a:pt x="167" y="0"/>
                  </a:cubicBezTo>
                  <a:lnTo>
                    <a:pt x="5350" y="0"/>
                  </a:lnTo>
                  <a:cubicBezTo>
                    <a:pt x="5442" y="0"/>
                    <a:pt x="5517" y="75"/>
                    <a:pt x="5517" y="167"/>
                  </a:cubicBezTo>
                  <a:cubicBezTo>
                    <a:pt x="5517" y="259"/>
                    <a:pt x="5442" y="334"/>
                    <a:pt x="5350" y="334"/>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23" name="Freeform 6"/>
            <p:cNvSpPr>
              <a:spLocks noChangeArrowheads="1"/>
            </p:cNvSpPr>
            <p:nvPr/>
          </p:nvSpPr>
          <p:spPr bwMode="auto">
            <a:xfrm>
              <a:off x="6796088" y="4665663"/>
              <a:ext cx="1593850" cy="120650"/>
            </a:xfrm>
            <a:custGeom>
              <a:avLst/>
              <a:gdLst>
                <a:gd name="T0" fmla="*/ 1593490 w 4427"/>
                <a:gd name="T1" fmla="*/ 120290 h 335"/>
                <a:gd name="T2" fmla="*/ 60125 w 4427"/>
                <a:gd name="T3" fmla="*/ 120290 h 335"/>
                <a:gd name="T4" fmla="*/ 0 w 4427"/>
                <a:gd name="T5" fmla="*/ 60145 h 335"/>
                <a:gd name="T6" fmla="*/ 60125 w 4427"/>
                <a:gd name="T7" fmla="*/ 0 h 335"/>
                <a:gd name="T8" fmla="*/ 1593490 w 4427"/>
                <a:gd name="T9" fmla="*/ 0 h 335"/>
                <a:gd name="T10" fmla="*/ 1593490 w 4427"/>
                <a:gd name="T11" fmla="*/ 120290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27" h="335">
                  <a:moveTo>
                    <a:pt x="4426" y="334"/>
                  </a:moveTo>
                  <a:lnTo>
                    <a:pt x="167" y="334"/>
                  </a:lnTo>
                  <a:cubicBezTo>
                    <a:pt x="75" y="334"/>
                    <a:pt x="0" y="259"/>
                    <a:pt x="0" y="167"/>
                  </a:cubicBezTo>
                  <a:cubicBezTo>
                    <a:pt x="0" y="75"/>
                    <a:pt x="75" y="0"/>
                    <a:pt x="167" y="0"/>
                  </a:cubicBezTo>
                  <a:lnTo>
                    <a:pt x="4426" y="0"/>
                  </a:lnTo>
                  <a:lnTo>
                    <a:pt x="4426" y="334"/>
                  </a:ln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24" name="Freeform 7"/>
            <p:cNvSpPr>
              <a:spLocks noChangeArrowheads="1"/>
            </p:cNvSpPr>
            <p:nvPr/>
          </p:nvSpPr>
          <p:spPr bwMode="auto">
            <a:xfrm>
              <a:off x="4906963" y="4076700"/>
              <a:ext cx="144463" cy="144463"/>
            </a:xfrm>
            <a:custGeom>
              <a:avLst/>
              <a:gdLst>
                <a:gd name="T0" fmla="*/ 144102 w 401"/>
                <a:gd name="T1" fmla="*/ 72051 h 401"/>
                <a:gd name="T2" fmla="*/ 134375 w 401"/>
                <a:gd name="T3" fmla="*/ 108077 h 401"/>
                <a:gd name="T4" fmla="*/ 108076 w 401"/>
                <a:gd name="T5" fmla="*/ 134376 h 401"/>
                <a:gd name="T6" fmla="*/ 72051 w 401"/>
                <a:gd name="T7" fmla="*/ 144103 h 401"/>
                <a:gd name="T8" fmla="*/ 36025 w 401"/>
                <a:gd name="T9" fmla="*/ 134376 h 401"/>
                <a:gd name="T10" fmla="*/ 9727 w 401"/>
                <a:gd name="T11" fmla="*/ 108077 h 401"/>
                <a:gd name="T12" fmla="*/ 0 w 401"/>
                <a:gd name="T13" fmla="*/ 72051 h 401"/>
                <a:gd name="T14" fmla="*/ 9727 w 401"/>
                <a:gd name="T15" fmla="*/ 36026 h 401"/>
                <a:gd name="T16" fmla="*/ 36025 w 401"/>
                <a:gd name="T17" fmla="*/ 9727 h 401"/>
                <a:gd name="T18" fmla="*/ 72051 w 401"/>
                <a:gd name="T19" fmla="*/ 0 h 401"/>
                <a:gd name="T20" fmla="*/ 108076 w 401"/>
                <a:gd name="T21" fmla="*/ 9727 h 401"/>
                <a:gd name="T22" fmla="*/ 134375 w 401"/>
                <a:gd name="T23" fmla="*/ 36026 h 401"/>
                <a:gd name="T24" fmla="*/ 144102 w 401"/>
                <a:gd name="T25" fmla="*/ 72051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1" h="401">
                  <a:moveTo>
                    <a:pt x="400" y="200"/>
                  </a:moveTo>
                  <a:cubicBezTo>
                    <a:pt x="400" y="237"/>
                    <a:pt x="391" y="268"/>
                    <a:pt x="373" y="300"/>
                  </a:cubicBezTo>
                  <a:cubicBezTo>
                    <a:pt x="354" y="332"/>
                    <a:pt x="332" y="355"/>
                    <a:pt x="300" y="373"/>
                  </a:cubicBezTo>
                  <a:cubicBezTo>
                    <a:pt x="268" y="392"/>
                    <a:pt x="237" y="400"/>
                    <a:pt x="200" y="400"/>
                  </a:cubicBezTo>
                  <a:cubicBezTo>
                    <a:pt x="163" y="400"/>
                    <a:pt x="132" y="392"/>
                    <a:pt x="100" y="373"/>
                  </a:cubicBezTo>
                  <a:cubicBezTo>
                    <a:pt x="68" y="355"/>
                    <a:pt x="45" y="332"/>
                    <a:pt x="27" y="300"/>
                  </a:cubicBezTo>
                  <a:cubicBezTo>
                    <a:pt x="8" y="268"/>
                    <a:pt x="0" y="237"/>
                    <a:pt x="0" y="200"/>
                  </a:cubicBezTo>
                  <a:cubicBezTo>
                    <a:pt x="0" y="163"/>
                    <a:pt x="8" y="132"/>
                    <a:pt x="27" y="100"/>
                  </a:cubicBezTo>
                  <a:cubicBezTo>
                    <a:pt x="45" y="68"/>
                    <a:pt x="68" y="46"/>
                    <a:pt x="100" y="27"/>
                  </a:cubicBezTo>
                  <a:cubicBezTo>
                    <a:pt x="132" y="9"/>
                    <a:pt x="163" y="0"/>
                    <a:pt x="200" y="0"/>
                  </a:cubicBezTo>
                  <a:cubicBezTo>
                    <a:pt x="237" y="0"/>
                    <a:pt x="268" y="9"/>
                    <a:pt x="300" y="27"/>
                  </a:cubicBezTo>
                  <a:cubicBezTo>
                    <a:pt x="332" y="46"/>
                    <a:pt x="354" y="68"/>
                    <a:pt x="373" y="100"/>
                  </a:cubicBezTo>
                  <a:cubicBezTo>
                    <a:pt x="391" y="132"/>
                    <a:pt x="400" y="163"/>
                    <a:pt x="400" y="200"/>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25" name="Freeform 8"/>
            <p:cNvSpPr>
              <a:spLocks noChangeArrowheads="1"/>
            </p:cNvSpPr>
            <p:nvPr/>
          </p:nvSpPr>
          <p:spPr bwMode="auto">
            <a:xfrm>
              <a:off x="3786188" y="4083050"/>
              <a:ext cx="1071563" cy="120650"/>
            </a:xfrm>
            <a:custGeom>
              <a:avLst/>
              <a:gdLst>
                <a:gd name="T0" fmla="*/ 1011091 w 2977"/>
                <a:gd name="T1" fmla="*/ 120290 h 335"/>
                <a:gd name="T2" fmla="*/ 60111 w 2977"/>
                <a:gd name="T3" fmla="*/ 120290 h 335"/>
                <a:gd name="T4" fmla="*/ 0 w 2977"/>
                <a:gd name="T5" fmla="*/ 60145 h 335"/>
                <a:gd name="T6" fmla="*/ 60111 w 2977"/>
                <a:gd name="T7" fmla="*/ 0 h 335"/>
                <a:gd name="T8" fmla="*/ 1011091 w 2977"/>
                <a:gd name="T9" fmla="*/ 0 h 335"/>
                <a:gd name="T10" fmla="*/ 1071202 w 2977"/>
                <a:gd name="T11" fmla="*/ 60145 h 335"/>
                <a:gd name="T12" fmla="*/ 1011091 w 2977"/>
                <a:gd name="T13" fmla="*/ 120290 h 3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7" h="335">
                  <a:moveTo>
                    <a:pt x="2809" y="334"/>
                  </a:moveTo>
                  <a:lnTo>
                    <a:pt x="167" y="334"/>
                  </a:lnTo>
                  <a:cubicBezTo>
                    <a:pt x="75" y="334"/>
                    <a:pt x="0" y="259"/>
                    <a:pt x="0" y="167"/>
                  </a:cubicBezTo>
                  <a:cubicBezTo>
                    <a:pt x="0" y="75"/>
                    <a:pt x="75" y="0"/>
                    <a:pt x="167" y="0"/>
                  </a:cubicBezTo>
                  <a:lnTo>
                    <a:pt x="2809" y="0"/>
                  </a:lnTo>
                  <a:cubicBezTo>
                    <a:pt x="2902" y="0"/>
                    <a:pt x="2976" y="75"/>
                    <a:pt x="2976" y="167"/>
                  </a:cubicBezTo>
                  <a:cubicBezTo>
                    <a:pt x="2976" y="259"/>
                    <a:pt x="2902" y="334"/>
                    <a:pt x="2809" y="334"/>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26" name="Freeform 9"/>
            <p:cNvSpPr>
              <a:spLocks noChangeArrowheads="1"/>
            </p:cNvSpPr>
            <p:nvPr/>
          </p:nvSpPr>
          <p:spPr bwMode="auto">
            <a:xfrm>
              <a:off x="5099051" y="4083050"/>
              <a:ext cx="3290887" cy="120650"/>
            </a:xfrm>
            <a:custGeom>
              <a:avLst/>
              <a:gdLst>
                <a:gd name="T0" fmla="*/ 3290528 w 9143"/>
                <a:gd name="T1" fmla="*/ 120290 h 335"/>
                <a:gd name="T2" fmla="*/ 60109 w 9143"/>
                <a:gd name="T3" fmla="*/ 120290 h 335"/>
                <a:gd name="T4" fmla="*/ 0 w 9143"/>
                <a:gd name="T5" fmla="*/ 60145 h 335"/>
                <a:gd name="T6" fmla="*/ 60109 w 9143"/>
                <a:gd name="T7" fmla="*/ 0 h 335"/>
                <a:gd name="T8" fmla="*/ 3290528 w 9143"/>
                <a:gd name="T9" fmla="*/ 0 h 335"/>
                <a:gd name="T10" fmla="*/ 3290528 w 9143"/>
                <a:gd name="T11" fmla="*/ 120290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43" h="335">
                  <a:moveTo>
                    <a:pt x="9142" y="334"/>
                  </a:moveTo>
                  <a:lnTo>
                    <a:pt x="167" y="334"/>
                  </a:lnTo>
                  <a:cubicBezTo>
                    <a:pt x="75" y="334"/>
                    <a:pt x="0" y="259"/>
                    <a:pt x="0" y="167"/>
                  </a:cubicBezTo>
                  <a:cubicBezTo>
                    <a:pt x="0" y="75"/>
                    <a:pt x="75" y="0"/>
                    <a:pt x="167" y="0"/>
                  </a:cubicBezTo>
                  <a:lnTo>
                    <a:pt x="9142" y="0"/>
                  </a:lnTo>
                  <a:lnTo>
                    <a:pt x="9142" y="334"/>
                  </a:ln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27" name="Freeform 10"/>
            <p:cNvSpPr>
              <a:spLocks noChangeArrowheads="1"/>
            </p:cNvSpPr>
            <p:nvPr/>
          </p:nvSpPr>
          <p:spPr bwMode="auto">
            <a:xfrm>
              <a:off x="5680076" y="4268788"/>
              <a:ext cx="144462" cy="144462"/>
            </a:xfrm>
            <a:custGeom>
              <a:avLst/>
              <a:gdLst>
                <a:gd name="T0" fmla="*/ 144104 w 402"/>
                <a:gd name="T1" fmla="*/ 72051 h 401"/>
                <a:gd name="T2" fmla="*/ 71872 w 402"/>
                <a:gd name="T3" fmla="*/ 144102 h 401"/>
                <a:gd name="T4" fmla="*/ 0 w 402"/>
                <a:gd name="T5" fmla="*/ 72051 h 401"/>
                <a:gd name="T6" fmla="*/ 71872 w 402"/>
                <a:gd name="T7" fmla="*/ 0 h 401"/>
                <a:gd name="T8" fmla="*/ 144104 w 402"/>
                <a:gd name="T9" fmla="*/ 72051 h 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01">
                  <a:moveTo>
                    <a:pt x="401" y="200"/>
                  </a:moveTo>
                  <a:cubicBezTo>
                    <a:pt x="401" y="311"/>
                    <a:pt x="311" y="400"/>
                    <a:pt x="200" y="400"/>
                  </a:cubicBezTo>
                  <a:cubicBezTo>
                    <a:pt x="90" y="400"/>
                    <a:pt x="0" y="311"/>
                    <a:pt x="0" y="200"/>
                  </a:cubicBezTo>
                  <a:cubicBezTo>
                    <a:pt x="0" y="89"/>
                    <a:pt x="90" y="0"/>
                    <a:pt x="200" y="0"/>
                  </a:cubicBezTo>
                  <a:cubicBezTo>
                    <a:pt x="311" y="0"/>
                    <a:pt x="401" y="89"/>
                    <a:pt x="401" y="200"/>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28" name="Freeform 11"/>
            <p:cNvSpPr>
              <a:spLocks noChangeArrowheads="1"/>
            </p:cNvSpPr>
            <p:nvPr/>
          </p:nvSpPr>
          <p:spPr bwMode="auto">
            <a:xfrm>
              <a:off x="3922713" y="4268788"/>
              <a:ext cx="144463" cy="144462"/>
            </a:xfrm>
            <a:custGeom>
              <a:avLst/>
              <a:gdLst>
                <a:gd name="T0" fmla="*/ 144102 w 401"/>
                <a:gd name="T1" fmla="*/ 72051 h 401"/>
                <a:gd name="T2" fmla="*/ 72051 w 401"/>
                <a:gd name="T3" fmla="*/ 144102 h 401"/>
                <a:gd name="T4" fmla="*/ 0 w 401"/>
                <a:gd name="T5" fmla="*/ 72051 h 401"/>
                <a:gd name="T6" fmla="*/ 72051 w 401"/>
                <a:gd name="T7" fmla="*/ 0 h 401"/>
                <a:gd name="T8" fmla="*/ 144102 w 401"/>
                <a:gd name="T9" fmla="*/ 72051 h 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01">
                  <a:moveTo>
                    <a:pt x="400" y="200"/>
                  </a:moveTo>
                  <a:cubicBezTo>
                    <a:pt x="400" y="311"/>
                    <a:pt x="311" y="400"/>
                    <a:pt x="200" y="400"/>
                  </a:cubicBezTo>
                  <a:cubicBezTo>
                    <a:pt x="90" y="400"/>
                    <a:pt x="0" y="311"/>
                    <a:pt x="0" y="200"/>
                  </a:cubicBezTo>
                  <a:cubicBezTo>
                    <a:pt x="0" y="89"/>
                    <a:pt x="90" y="0"/>
                    <a:pt x="200" y="0"/>
                  </a:cubicBezTo>
                  <a:cubicBezTo>
                    <a:pt x="311" y="0"/>
                    <a:pt x="400" y="89"/>
                    <a:pt x="400" y="200"/>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29" name="Freeform 12"/>
            <p:cNvSpPr>
              <a:spLocks noChangeArrowheads="1"/>
            </p:cNvSpPr>
            <p:nvPr/>
          </p:nvSpPr>
          <p:spPr bwMode="auto">
            <a:xfrm>
              <a:off x="7232651" y="4268788"/>
              <a:ext cx="144462" cy="144462"/>
            </a:xfrm>
            <a:custGeom>
              <a:avLst/>
              <a:gdLst>
                <a:gd name="T0" fmla="*/ 144104 w 402"/>
                <a:gd name="T1" fmla="*/ 72051 h 401"/>
                <a:gd name="T2" fmla="*/ 134401 w 402"/>
                <a:gd name="T3" fmla="*/ 108076 h 401"/>
                <a:gd name="T4" fmla="*/ 107808 w 402"/>
                <a:gd name="T5" fmla="*/ 134375 h 401"/>
                <a:gd name="T6" fmla="*/ 71872 w 402"/>
                <a:gd name="T7" fmla="*/ 144102 h 401"/>
                <a:gd name="T8" fmla="*/ 35936 w 402"/>
                <a:gd name="T9" fmla="*/ 134375 h 401"/>
                <a:gd name="T10" fmla="*/ 9703 w 402"/>
                <a:gd name="T11" fmla="*/ 108076 h 401"/>
                <a:gd name="T12" fmla="*/ 0 w 402"/>
                <a:gd name="T13" fmla="*/ 72051 h 401"/>
                <a:gd name="T14" fmla="*/ 9703 w 402"/>
                <a:gd name="T15" fmla="*/ 36025 h 401"/>
                <a:gd name="T16" fmla="*/ 35936 w 402"/>
                <a:gd name="T17" fmla="*/ 9727 h 401"/>
                <a:gd name="T18" fmla="*/ 71872 w 402"/>
                <a:gd name="T19" fmla="*/ 0 h 401"/>
                <a:gd name="T20" fmla="*/ 107808 w 402"/>
                <a:gd name="T21" fmla="*/ 9727 h 401"/>
                <a:gd name="T22" fmla="*/ 134401 w 402"/>
                <a:gd name="T23" fmla="*/ 36025 h 401"/>
                <a:gd name="T24" fmla="*/ 144104 w 402"/>
                <a:gd name="T25" fmla="*/ 72051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401">
                  <a:moveTo>
                    <a:pt x="401" y="200"/>
                  </a:moveTo>
                  <a:cubicBezTo>
                    <a:pt x="401" y="237"/>
                    <a:pt x="393" y="268"/>
                    <a:pt x="374" y="300"/>
                  </a:cubicBezTo>
                  <a:cubicBezTo>
                    <a:pt x="356" y="332"/>
                    <a:pt x="332" y="355"/>
                    <a:pt x="300" y="373"/>
                  </a:cubicBezTo>
                  <a:cubicBezTo>
                    <a:pt x="269" y="392"/>
                    <a:pt x="237" y="400"/>
                    <a:pt x="200" y="400"/>
                  </a:cubicBezTo>
                  <a:cubicBezTo>
                    <a:pt x="163" y="400"/>
                    <a:pt x="132" y="392"/>
                    <a:pt x="100" y="373"/>
                  </a:cubicBezTo>
                  <a:cubicBezTo>
                    <a:pt x="68" y="355"/>
                    <a:pt x="46" y="332"/>
                    <a:pt x="27" y="300"/>
                  </a:cubicBezTo>
                  <a:cubicBezTo>
                    <a:pt x="9" y="268"/>
                    <a:pt x="0" y="237"/>
                    <a:pt x="0" y="200"/>
                  </a:cubicBezTo>
                  <a:cubicBezTo>
                    <a:pt x="0" y="163"/>
                    <a:pt x="9" y="132"/>
                    <a:pt x="27" y="100"/>
                  </a:cubicBezTo>
                  <a:cubicBezTo>
                    <a:pt x="46" y="68"/>
                    <a:pt x="68" y="46"/>
                    <a:pt x="100" y="27"/>
                  </a:cubicBezTo>
                  <a:cubicBezTo>
                    <a:pt x="132" y="9"/>
                    <a:pt x="163" y="0"/>
                    <a:pt x="200" y="0"/>
                  </a:cubicBezTo>
                  <a:cubicBezTo>
                    <a:pt x="237" y="0"/>
                    <a:pt x="269" y="9"/>
                    <a:pt x="300" y="27"/>
                  </a:cubicBezTo>
                  <a:cubicBezTo>
                    <a:pt x="332" y="46"/>
                    <a:pt x="356" y="68"/>
                    <a:pt x="374" y="100"/>
                  </a:cubicBezTo>
                  <a:cubicBezTo>
                    <a:pt x="393" y="132"/>
                    <a:pt x="401" y="163"/>
                    <a:pt x="401" y="200"/>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30" name="Freeform 13"/>
            <p:cNvSpPr>
              <a:spLocks noChangeArrowheads="1"/>
            </p:cNvSpPr>
            <p:nvPr/>
          </p:nvSpPr>
          <p:spPr bwMode="auto">
            <a:xfrm>
              <a:off x="7727951" y="4454525"/>
              <a:ext cx="144462" cy="144463"/>
            </a:xfrm>
            <a:custGeom>
              <a:avLst/>
              <a:gdLst>
                <a:gd name="T0" fmla="*/ 144104 w 402"/>
                <a:gd name="T1" fmla="*/ 72232 h 402"/>
                <a:gd name="T2" fmla="*/ 134401 w 402"/>
                <a:gd name="T3" fmla="*/ 108168 h 402"/>
                <a:gd name="T4" fmla="*/ 108168 w 402"/>
                <a:gd name="T5" fmla="*/ 134401 h 402"/>
                <a:gd name="T6" fmla="*/ 72232 w 402"/>
                <a:gd name="T7" fmla="*/ 144104 h 402"/>
                <a:gd name="T8" fmla="*/ 35936 w 402"/>
                <a:gd name="T9" fmla="*/ 134401 h 402"/>
                <a:gd name="T10" fmla="*/ 9703 w 402"/>
                <a:gd name="T11" fmla="*/ 108168 h 402"/>
                <a:gd name="T12" fmla="*/ 0 w 402"/>
                <a:gd name="T13" fmla="*/ 72232 h 402"/>
                <a:gd name="T14" fmla="*/ 9703 w 402"/>
                <a:gd name="T15" fmla="*/ 36295 h 402"/>
                <a:gd name="T16" fmla="*/ 35936 w 402"/>
                <a:gd name="T17" fmla="*/ 9703 h 402"/>
                <a:gd name="T18" fmla="*/ 72232 w 402"/>
                <a:gd name="T19" fmla="*/ 0 h 402"/>
                <a:gd name="T20" fmla="*/ 108168 w 402"/>
                <a:gd name="T21" fmla="*/ 9703 h 402"/>
                <a:gd name="T22" fmla="*/ 134401 w 402"/>
                <a:gd name="T23" fmla="*/ 36295 h 402"/>
                <a:gd name="T24" fmla="*/ 144104 w 402"/>
                <a:gd name="T25" fmla="*/ 72232 h 4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402">
                  <a:moveTo>
                    <a:pt x="401" y="201"/>
                  </a:moveTo>
                  <a:cubicBezTo>
                    <a:pt x="401" y="238"/>
                    <a:pt x="392" y="269"/>
                    <a:pt x="374" y="301"/>
                  </a:cubicBezTo>
                  <a:cubicBezTo>
                    <a:pt x="356" y="333"/>
                    <a:pt x="333" y="356"/>
                    <a:pt x="301" y="374"/>
                  </a:cubicBezTo>
                  <a:cubicBezTo>
                    <a:pt x="269" y="393"/>
                    <a:pt x="238" y="401"/>
                    <a:pt x="201" y="401"/>
                  </a:cubicBezTo>
                  <a:cubicBezTo>
                    <a:pt x="165" y="401"/>
                    <a:pt x="132" y="393"/>
                    <a:pt x="100" y="374"/>
                  </a:cubicBezTo>
                  <a:cubicBezTo>
                    <a:pt x="68" y="356"/>
                    <a:pt x="46" y="333"/>
                    <a:pt x="27" y="301"/>
                  </a:cubicBezTo>
                  <a:cubicBezTo>
                    <a:pt x="9" y="269"/>
                    <a:pt x="0" y="238"/>
                    <a:pt x="0" y="201"/>
                  </a:cubicBezTo>
                  <a:cubicBezTo>
                    <a:pt x="0" y="164"/>
                    <a:pt x="9" y="133"/>
                    <a:pt x="27" y="101"/>
                  </a:cubicBezTo>
                  <a:cubicBezTo>
                    <a:pt x="46" y="70"/>
                    <a:pt x="68" y="46"/>
                    <a:pt x="100" y="27"/>
                  </a:cubicBezTo>
                  <a:cubicBezTo>
                    <a:pt x="132" y="9"/>
                    <a:pt x="164" y="0"/>
                    <a:pt x="201" y="0"/>
                  </a:cubicBezTo>
                  <a:cubicBezTo>
                    <a:pt x="237" y="0"/>
                    <a:pt x="269" y="9"/>
                    <a:pt x="301" y="27"/>
                  </a:cubicBezTo>
                  <a:cubicBezTo>
                    <a:pt x="333" y="46"/>
                    <a:pt x="356" y="70"/>
                    <a:pt x="374" y="101"/>
                  </a:cubicBezTo>
                  <a:cubicBezTo>
                    <a:pt x="392" y="133"/>
                    <a:pt x="401" y="164"/>
                    <a:pt x="401" y="201"/>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31" name="Freeform 14"/>
            <p:cNvSpPr>
              <a:spLocks noChangeArrowheads="1"/>
            </p:cNvSpPr>
            <p:nvPr/>
          </p:nvSpPr>
          <p:spPr bwMode="auto">
            <a:xfrm>
              <a:off x="4440238" y="4454525"/>
              <a:ext cx="144463" cy="144463"/>
            </a:xfrm>
            <a:custGeom>
              <a:avLst/>
              <a:gdLst>
                <a:gd name="T0" fmla="*/ 144102 w 401"/>
                <a:gd name="T1" fmla="*/ 72232 h 402"/>
                <a:gd name="T2" fmla="*/ 134375 w 401"/>
                <a:gd name="T3" fmla="*/ 108168 h 402"/>
                <a:gd name="T4" fmla="*/ 108076 w 401"/>
                <a:gd name="T5" fmla="*/ 134401 h 402"/>
                <a:gd name="T6" fmla="*/ 72051 w 401"/>
                <a:gd name="T7" fmla="*/ 144104 h 402"/>
                <a:gd name="T8" fmla="*/ 36025 w 401"/>
                <a:gd name="T9" fmla="*/ 134401 h 402"/>
                <a:gd name="T10" fmla="*/ 9367 w 401"/>
                <a:gd name="T11" fmla="*/ 108168 h 402"/>
                <a:gd name="T12" fmla="*/ 0 w 401"/>
                <a:gd name="T13" fmla="*/ 72232 h 402"/>
                <a:gd name="T14" fmla="*/ 9367 w 401"/>
                <a:gd name="T15" fmla="*/ 36295 h 402"/>
                <a:gd name="T16" fmla="*/ 36025 w 401"/>
                <a:gd name="T17" fmla="*/ 9703 h 402"/>
                <a:gd name="T18" fmla="*/ 72051 w 401"/>
                <a:gd name="T19" fmla="*/ 0 h 402"/>
                <a:gd name="T20" fmla="*/ 108076 w 401"/>
                <a:gd name="T21" fmla="*/ 9703 h 402"/>
                <a:gd name="T22" fmla="*/ 134375 w 401"/>
                <a:gd name="T23" fmla="*/ 36295 h 402"/>
                <a:gd name="T24" fmla="*/ 144102 w 401"/>
                <a:gd name="T25" fmla="*/ 72232 h 4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1" h="402">
                  <a:moveTo>
                    <a:pt x="400" y="201"/>
                  </a:moveTo>
                  <a:cubicBezTo>
                    <a:pt x="400" y="238"/>
                    <a:pt x="391" y="269"/>
                    <a:pt x="373" y="301"/>
                  </a:cubicBezTo>
                  <a:cubicBezTo>
                    <a:pt x="354" y="333"/>
                    <a:pt x="332" y="356"/>
                    <a:pt x="300" y="374"/>
                  </a:cubicBezTo>
                  <a:cubicBezTo>
                    <a:pt x="268" y="393"/>
                    <a:pt x="237" y="401"/>
                    <a:pt x="200" y="401"/>
                  </a:cubicBezTo>
                  <a:cubicBezTo>
                    <a:pt x="163" y="401"/>
                    <a:pt x="132" y="393"/>
                    <a:pt x="100" y="374"/>
                  </a:cubicBezTo>
                  <a:cubicBezTo>
                    <a:pt x="68" y="356"/>
                    <a:pt x="44" y="333"/>
                    <a:pt x="26" y="301"/>
                  </a:cubicBezTo>
                  <a:cubicBezTo>
                    <a:pt x="7" y="269"/>
                    <a:pt x="0" y="238"/>
                    <a:pt x="0" y="201"/>
                  </a:cubicBezTo>
                  <a:cubicBezTo>
                    <a:pt x="0" y="164"/>
                    <a:pt x="7" y="133"/>
                    <a:pt x="26" y="101"/>
                  </a:cubicBezTo>
                  <a:cubicBezTo>
                    <a:pt x="44" y="70"/>
                    <a:pt x="68" y="46"/>
                    <a:pt x="100" y="27"/>
                  </a:cubicBezTo>
                  <a:cubicBezTo>
                    <a:pt x="132" y="9"/>
                    <a:pt x="163" y="0"/>
                    <a:pt x="200" y="0"/>
                  </a:cubicBezTo>
                  <a:cubicBezTo>
                    <a:pt x="237" y="0"/>
                    <a:pt x="268" y="9"/>
                    <a:pt x="300" y="27"/>
                  </a:cubicBezTo>
                  <a:cubicBezTo>
                    <a:pt x="332" y="46"/>
                    <a:pt x="354" y="70"/>
                    <a:pt x="373" y="101"/>
                  </a:cubicBezTo>
                  <a:cubicBezTo>
                    <a:pt x="391" y="133"/>
                    <a:pt x="400" y="164"/>
                    <a:pt x="400" y="201"/>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32" name="Freeform 15"/>
            <p:cNvSpPr>
              <a:spLocks noChangeArrowheads="1"/>
            </p:cNvSpPr>
            <p:nvPr/>
          </p:nvSpPr>
          <p:spPr bwMode="auto">
            <a:xfrm>
              <a:off x="6610351" y="4651375"/>
              <a:ext cx="144462" cy="144463"/>
            </a:xfrm>
            <a:custGeom>
              <a:avLst/>
              <a:gdLst>
                <a:gd name="T0" fmla="*/ 144104 w 402"/>
                <a:gd name="T1" fmla="*/ 72051 h 401"/>
                <a:gd name="T2" fmla="*/ 71872 w 402"/>
                <a:gd name="T3" fmla="*/ 144103 h 401"/>
                <a:gd name="T4" fmla="*/ 0 w 402"/>
                <a:gd name="T5" fmla="*/ 72051 h 401"/>
                <a:gd name="T6" fmla="*/ 71872 w 402"/>
                <a:gd name="T7" fmla="*/ 0 h 401"/>
                <a:gd name="T8" fmla="*/ 144104 w 402"/>
                <a:gd name="T9" fmla="*/ 72051 h 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01">
                  <a:moveTo>
                    <a:pt x="401" y="200"/>
                  </a:moveTo>
                  <a:cubicBezTo>
                    <a:pt x="401" y="311"/>
                    <a:pt x="311" y="400"/>
                    <a:pt x="200" y="400"/>
                  </a:cubicBezTo>
                  <a:cubicBezTo>
                    <a:pt x="90" y="400"/>
                    <a:pt x="0" y="311"/>
                    <a:pt x="0" y="200"/>
                  </a:cubicBezTo>
                  <a:cubicBezTo>
                    <a:pt x="0" y="90"/>
                    <a:pt x="90" y="0"/>
                    <a:pt x="200" y="0"/>
                  </a:cubicBezTo>
                  <a:cubicBezTo>
                    <a:pt x="311" y="0"/>
                    <a:pt x="401" y="90"/>
                    <a:pt x="401" y="200"/>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33" name="Freeform 16"/>
            <p:cNvSpPr>
              <a:spLocks noChangeArrowheads="1"/>
            </p:cNvSpPr>
            <p:nvPr/>
          </p:nvSpPr>
          <p:spPr bwMode="auto">
            <a:xfrm>
              <a:off x="3798888" y="4651375"/>
              <a:ext cx="144463" cy="144463"/>
            </a:xfrm>
            <a:custGeom>
              <a:avLst/>
              <a:gdLst>
                <a:gd name="T0" fmla="*/ 144103 w 402"/>
                <a:gd name="T1" fmla="*/ 72051 h 401"/>
                <a:gd name="T2" fmla="*/ 71872 w 402"/>
                <a:gd name="T3" fmla="*/ 144103 h 401"/>
                <a:gd name="T4" fmla="*/ 0 w 402"/>
                <a:gd name="T5" fmla="*/ 72051 h 401"/>
                <a:gd name="T6" fmla="*/ 71872 w 402"/>
                <a:gd name="T7" fmla="*/ 0 h 401"/>
                <a:gd name="T8" fmla="*/ 144103 w 402"/>
                <a:gd name="T9" fmla="*/ 72051 h 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01">
                  <a:moveTo>
                    <a:pt x="401" y="200"/>
                  </a:moveTo>
                  <a:cubicBezTo>
                    <a:pt x="401" y="311"/>
                    <a:pt x="311" y="400"/>
                    <a:pt x="200" y="400"/>
                  </a:cubicBezTo>
                  <a:cubicBezTo>
                    <a:pt x="90" y="400"/>
                    <a:pt x="0" y="311"/>
                    <a:pt x="0" y="200"/>
                  </a:cubicBezTo>
                  <a:cubicBezTo>
                    <a:pt x="0" y="90"/>
                    <a:pt x="90" y="0"/>
                    <a:pt x="200" y="0"/>
                  </a:cubicBezTo>
                  <a:cubicBezTo>
                    <a:pt x="311" y="0"/>
                    <a:pt x="401" y="90"/>
                    <a:pt x="401" y="200"/>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34" name="Freeform 17"/>
            <p:cNvSpPr>
              <a:spLocks noChangeArrowheads="1"/>
            </p:cNvSpPr>
            <p:nvPr/>
          </p:nvSpPr>
          <p:spPr bwMode="auto">
            <a:xfrm>
              <a:off x="6019801" y="4651375"/>
              <a:ext cx="144462" cy="144463"/>
            </a:xfrm>
            <a:custGeom>
              <a:avLst/>
              <a:gdLst>
                <a:gd name="T0" fmla="*/ 144103 w 401"/>
                <a:gd name="T1" fmla="*/ 72051 h 401"/>
                <a:gd name="T2" fmla="*/ 72051 w 401"/>
                <a:gd name="T3" fmla="*/ 144103 h 401"/>
                <a:gd name="T4" fmla="*/ 0 w 401"/>
                <a:gd name="T5" fmla="*/ 72051 h 401"/>
                <a:gd name="T6" fmla="*/ 72051 w 401"/>
                <a:gd name="T7" fmla="*/ 0 h 401"/>
                <a:gd name="T8" fmla="*/ 144103 w 401"/>
                <a:gd name="T9" fmla="*/ 72051 h 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01">
                  <a:moveTo>
                    <a:pt x="400" y="200"/>
                  </a:moveTo>
                  <a:cubicBezTo>
                    <a:pt x="400" y="311"/>
                    <a:pt x="311" y="400"/>
                    <a:pt x="200" y="400"/>
                  </a:cubicBezTo>
                  <a:cubicBezTo>
                    <a:pt x="89" y="400"/>
                    <a:pt x="0" y="311"/>
                    <a:pt x="0" y="200"/>
                  </a:cubicBezTo>
                  <a:cubicBezTo>
                    <a:pt x="0" y="90"/>
                    <a:pt x="89" y="0"/>
                    <a:pt x="200" y="0"/>
                  </a:cubicBezTo>
                  <a:cubicBezTo>
                    <a:pt x="311" y="0"/>
                    <a:pt x="400" y="90"/>
                    <a:pt x="400" y="200"/>
                  </a:cubicBezTo>
                </a:path>
              </a:pathLst>
            </a:custGeom>
            <a:solidFill>
              <a:srgbClr val="FF4E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35" name="Freeform 18"/>
            <p:cNvSpPr>
              <a:spLocks noChangeArrowheads="1"/>
            </p:cNvSpPr>
            <p:nvPr/>
          </p:nvSpPr>
          <p:spPr bwMode="auto">
            <a:xfrm>
              <a:off x="5867401" y="4278313"/>
              <a:ext cx="1316037" cy="120650"/>
            </a:xfrm>
            <a:custGeom>
              <a:avLst/>
              <a:gdLst>
                <a:gd name="T0" fmla="*/ 1255580 w 3657"/>
                <a:gd name="T1" fmla="*/ 120289 h 334"/>
                <a:gd name="T2" fmla="*/ 60098 w 3657"/>
                <a:gd name="T3" fmla="*/ 120289 h 334"/>
                <a:gd name="T4" fmla="*/ 0 w 3657"/>
                <a:gd name="T5" fmla="*/ 59964 h 334"/>
                <a:gd name="T6" fmla="*/ 60098 w 3657"/>
                <a:gd name="T7" fmla="*/ 0 h 334"/>
                <a:gd name="T8" fmla="*/ 1255580 w 3657"/>
                <a:gd name="T9" fmla="*/ 0 h 334"/>
                <a:gd name="T10" fmla="*/ 1315678 w 3657"/>
                <a:gd name="T11" fmla="*/ 59964 h 334"/>
                <a:gd name="T12" fmla="*/ 1255580 w 3657"/>
                <a:gd name="T13" fmla="*/ 120289 h 3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7" h="334">
                  <a:moveTo>
                    <a:pt x="3489" y="333"/>
                  </a:moveTo>
                  <a:lnTo>
                    <a:pt x="167" y="333"/>
                  </a:lnTo>
                  <a:cubicBezTo>
                    <a:pt x="74" y="333"/>
                    <a:pt x="0" y="259"/>
                    <a:pt x="0" y="166"/>
                  </a:cubicBezTo>
                  <a:cubicBezTo>
                    <a:pt x="0" y="74"/>
                    <a:pt x="74" y="0"/>
                    <a:pt x="167" y="0"/>
                  </a:cubicBezTo>
                  <a:lnTo>
                    <a:pt x="3489" y="0"/>
                  </a:lnTo>
                  <a:cubicBezTo>
                    <a:pt x="3581" y="0"/>
                    <a:pt x="3656" y="74"/>
                    <a:pt x="3656" y="166"/>
                  </a:cubicBezTo>
                  <a:cubicBezTo>
                    <a:pt x="3656" y="259"/>
                    <a:pt x="3581" y="333"/>
                    <a:pt x="3489" y="333"/>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36" name="Freeform 19"/>
            <p:cNvSpPr>
              <a:spLocks noChangeArrowheads="1"/>
            </p:cNvSpPr>
            <p:nvPr/>
          </p:nvSpPr>
          <p:spPr bwMode="auto">
            <a:xfrm>
              <a:off x="4122738" y="4278313"/>
              <a:ext cx="1511300" cy="120650"/>
            </a:xfrm>
            <a:custGeom>
              <a:avLst/>
              <a:gdLst>
                <a:gd name="T0" fmla="*/ 1450805 w 4197"/>
                <a:gd name="T1" fmla="*/ 120289 h 334"/>
                <a:gd name="T2" fmla="*/ 60135 w 4197"/>
                <a:gd name="T3" fmla="*/ 120289 h 334"/>
                <a:gd name="T4" fmla="*/ 0 w 4197"/>
                <a:gd name="T5" fmla="*/ 59964 h 334"/>
                <a:gd name="T6" fmla="*/ 60135 w 4197"/>
                <a:gd name="T7" fmla="*/ 0 h 334"/>
                <a:gd name="T8" fmla="*/ 1450805 w 4197"/>
                <a:gd name="T9" fmla="*/ 0 h 334"/>
                <a:gd name="T10" fmla="*/ 1510940 w 4197"/>
                <a:gd name="T11" fmla="*/ 59964 h 334"/>
                <a:gd name="T12" fmla="*/ 1450805 w 4197"/>
                <a:gd name="T13" fmla="*/ 120289 h 3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97" h="334">
                  <a:moveTo>
                    <a:pt x="4029" y="333"/>
                  </a:moveTo>
                  <a:lnTo>
                    <a:pt x="167" y="333"/>
                  </a:lnTo>
                  <a:cubicBezTo>
                    <a:pt x="75" y="333"/>
                    <a:pt x="0" y="259"/>
                    <a:pt x="0" y="166"/>
                  </a:cubicBezTo>
                  <a:cubicBezTo>
                    <a:pt x="0" y="74"/>
                    <a:pt x="75" y="0"/>
                    <a:pt x="167" y="0"/>
                  </a:cubicBezTo>
                  <a:lnTo>
                    <a:pt x="4029" y="0"/>
                  </a:lnTo>
                  <a:cubicBezTo>
                    <a:pt x="4121" y="0"/>
                    <a:pt x="4196" y="74"/>
                    <a:pt x="4196" y="166"/>
                  </a:cubicBezTo>
                  <a:cubicBezTo>
                    <a:pt x="4196" y="259"/>
                    <a:pt x="4121" y="333"/>
                    <a:pt x="4029" y="333"/>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37" name="Freeform 20"/>
            <p:cNvSpPr>
              <a:spLocks noChangeArrowheads="1"/>
            </p:cNvSpPr>
            <p:nvPr/>
          </p:nvSpPr>
          <p:spPr bwMode="auto">
            <a:xfrm>
              <a:off x="7418388" y="4278313"/>
              <a:ext cx="971550" cy="120650"/>
            </a:xfrm>
            <a:custGeom>
              <a:avLst/>
              <a:gdLst>
                <a:gd name="T0" fmla="*/ 971190 w 2700"/>
                <a:gd name="T1" fmla="*/ 120289 h 334"/>
                <a:gd name="T2" fmla="*/ 59732 w 2700"/>
                <a:gd name="T3" fmla="*/ 120289 h 334"/>
                <a:gd name="T4" fmla="*/ 0 w 2700"/>
                <a:gd name="T5" fmla="*/ 59964 h 334"/>
                <a:gd name="T6" fmla="*/ 59732 w 2700"/>
                <a:gd name="T7" fmla="*/ 0 h 334"/>
                <a:gd name="T8" fmla="*/ 971190 w 2700"/>
                <a:gd name="T9" fmla="*/ 0 h 334"/>
                <a:gd name="T10" fmla="*/ 971190 w 2700"/>
                <a:gd name="T11" fmla="*/ 120289 h 3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0" h="334">
                  <a:moveTo>
                    <a:pt x="2699" y="333"/>
                  </a:moveTo>
                  <a:lnTo>
                    <a:pt x="166" y="333"/>
                  </a:lnTo>
                  <a:cubicBezTo>
                    <a:pt x="74" y="333"/>
                    <a:pt x="0" y="259"/>
                    <a:pt x="0" y="166"/>
                  </a:cubicBezTo>
                  <a:cubicBezTo>
                    <a:pt x="0" y="74"/>
                    <a:pt x="74" y="0"/>
                    <a:pt x="166" y="0"/>
                  </a:cubicBezTo>
                  <a:lnTo>
                    <a:pt x="2699" y="0"/>
                  </a:lnTo>
                  <a:lnTo>
                    <a:pt x="2699" y="333"/>
                  </a:ln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38" name="Freeform 21"/>
            <p:cNvSpPr>
              <a:spLocks noChangeArrowheads="1"/>
            </p:cNvSpPr>
            <p:nvPr/>
          </p:nvSpPr>
          <p:spPr bwMode="auto">
            <a:xfrm>
              <a:off x="6715126" y="3684588"/>
              <a:ext cx="144462" cy="144462"/>
            </a:xfrm>
            <a:custGeom>
              <a:avLst/>
              <a:gdLst>
                <a:gd name="T0" fmla="*/ 144103 w 401"/>
                <a:gd name="T1" fmla="*/ 72231 h 402"/>
                <a:gd name="T2" fmla="*/ 72051 w 401"/>
                <a:gd name="T3" fmla="*/ 144103 h 402"/>
                <a:gd name="T4" fmla="*/ 0 w 401"/>
                <a:gd name="T5" fmla="*/ 72231 h 402"/>
                <a:gd name="T6" fmla="*/ 72051 w 401"/>
                <a:gd name="T7" fmla="*/ 0 h 402"/>
                <a:gd name="T8" fmla="*/ 144103 w 401"/>
                <a:gd name="T9" fmla="*/ 72231 h 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02">
                  <a:moveTo>
                    <a:pt x="400" y="201"/>
                  </a:moveTo>
                  <a:cubicBezTo>
                    <a:pt x="400" y="311"/>
                    <a:pt x="311" y="401"/>
                    <a:pt x="200" y="401"/>
                  </a:cubicBezTo>
                  <a:cubicBezTo>
                    <a:pt x="89" y="401"/>
                    <a:pt x="0" y="311"/>
                    <a:pt x="0" y="201"/>
                  </a:cubicBezTo>
                  <a:cubicBezTo>
                    <a:pt x="0" y="90"/>
                    <a:pt x="89" y="0"/>
                    <a:pt x="200" y="0"/>
                  </a:cubicBezTo>
                  <a:cubicBezTo>
                    <a:pt x="311" y="0"/>
                    <a:pt x="400" y="90"/>
                    <a:pt x="400" y="201"/>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39" name="Freeform 22"/>
            <p:cNvSpPr>
              <a:spLocks noChangeArrowheads="1"/>
            </p:cNvSpPr>
            <p:nvPr/>
          </p:nvSpPr>
          <p:spPr bwMode="auto">
            <a:xfrm>
              <a:off x="3756026" y="3684588"/>
              <a:ext cx="144462" cy="138112"/>
            </a:xfrm>
            <a:custGeom>
              <a:avLst/>
              <a:gdLst>
                <a:gd name="T0" fmla="*/ 144103 w 401"/>
                <a:gd name="T1" fmla="*/ 68876 h 383"/>
                <a:gd name="T2" fmla="*/ 134736 w 401"/>
                <a:gd name="T3" fmla="*/ 103494 h 383"/>
                <a:gd name="T4" fmla="*/ 108077 w 401"/>
                <a:gd name="T5" fmla="*/ 128376 h 383"/>
                <a:gd name="T6" fmla="*/ 72051 w 401"/>
                <a:gd name="T7" fmla="*/ 137751 h 383"/>
                <a:gd name="T8" fmla="*/ 36026 w 401"/>
                <a:gd name="T9" fmla="*/ 128376 h 383"/>
                <a:gd name="T10" fmla="*/ 9727 w 401"/>
                <a:gd name="T11" fmla="*/ 103494 h 383"/>
                <a:gd name="T12" fmla="*/ 0 w 401"/>
                <a:gd name="T13" fmla="*/ 68876 h 383"/>
                <a:gd name="T14" fmla="*/ 9727 w 401"/>
                <a:gd name="T15" fmla="*/ 34618 h 383"/>
                <a:gd name="T16" fmla="*/ 36026 w 401"/>
                <a:gd name="T17" fmla="*/ 9376 h 383"/>
                <a:gd name="T18" fmla="*/ 72051 w 401"/>
                <a:gd name="T19" fmla="*/ 0 h 383"/>
                <a:gd name="T20" fmla="*/ 108077 w 401"/>
                <a:gd name="T21" fmla="*/ 9376 h 383"/>
                <a:gd name="T22" fmla="*/ 134736 w 401"/>
                <a:gd name="T23" fmla="*/ 34618 h 383"/>
                <a:gd name="T24" fmla="*/ 144103 w 401"/>
                <a:gd name="T25" fmla="*/ 68876 h 3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1" h="383">
                  <a:moveTo>
                    <a:pt x="400" y="191"/>
                  </a:moveTo>
                  <a:cubicBezTo>
                    <a:pt x="400" y="226"/>
                    <a:pt x="392" y="257"/>
                    <a:pt x="374" y="287"/>
                  </a:cubicBezTo>
                  <a:cubicBezTo>
                    <a:pt x="355" y="318"/>
                    <a:pt x="332" y="339"/>
                    <a:pt x="300" y="356"/>
                  </a:cubicBezTo>
                  <a:cubicBezTo>
                    <a:pt x="268" y="374"/>
                    <a:pt x="237" y="382"/>
                    <a:pt x="200" y="382"/>
                  </a:cubicBezTo>
                  <a:cubicBezTo>
                    <a:pt x="163" y="382"/>
                    <a:pt x="132" y="374"/>
                    <a:pt x="100" y="356"/>
                  </a:cubicBezTo>
                  <a:cubicBezTo>
                    <a:pt x="68" y="339"/>
                    <a:pt x="45" y="318"/>
                    <a:pt x="27" y="287"/>
                  </a:cubicBezTo>
                  <a:cubicBezTo>
                    <a:pt x="8" y="257"/>
                    <a:pt x="0" y="226"/>
                    <a:pt x="0" y="191"/>
                  </a:cubicBezTo>
                  <a:cubicBezTo>
                    <a:pt x="0" y="156"/>
                    <a:pt x="8" y="127"/>
                    <a:pt x="27" y="96"/>
                  </a:cubicBezTo>
                  <a:cubicBezTo>
                    <a:pt x="45" y="66"/>
                    <a:pt x="68" y="44"/>
                    <a:pt x="100" y="26"/>
                  </a:cubicBezTo>
                  <a:cubicBezTo>
                    <a:pt x="132" y="8"/>
                    <a:pt x="163" y="0"/>
                    <a:pt x="200" y="0"/>
                  </a:cubicBezTo>
                  <a:cubicBezTo>
                    <a:pt x="237" y="0"/>
                    <a:pt x="268" y="8"/>
                    <a:pt x="300" y="26"/>
                  </a:cubicBezTo>
                  <a:cubicBezTo>
                    <a:pt x="332" y="44"/>
                    <a:pt x="355" y="66"/>
                    <a:pt x="374" y="96"/>
                  </a:cubicBezTo>
                  <a:cubicBezTo>
                    <a:pt x="392" y="127"/>
                    <a:pt x="400" y="156"/>
                    <a:pt x="400" y="191"/>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40" name="Freeform 23"/>
            <p:cNvSpPr>
              <a:spLocks noChangeArrowheads="1"/>
            </p:cNvSpPr>
            <p:nvPr/>
          </p:nvSpPr>
          <p:spPr bwMode="auto">
            <a:xfrm>
              <a:off x="6902451" y="3694113"/>
              <a:ext cx="1487487" cy="120650"/>
            </a:xfrm>
            <a:custGeom>
              <a:avLst/>
              <a:gdLst>
                <a:gd name="T0" fmla="*/ 1487128 w 4131"/>
                <a:gd name="T1" fmla="*/ 120290 h 335"/>
                <a:gd name="T2" fmla="*/ 60133 w 4131"/>
                <a:gd name="T3" fmla="*/ 120290 h 335"/>
                <a:gd name="T4" fmla="*/ 0 w 4131"/>
                <a:gd name="T5" fmla="*/ 60145 h 335"/>
                <a:gd name="T6" fmla="*/ 60133 w 4131"/>
                <a:gd name="T7" fmla="*/ 0 h 335"/>
                <a:gd name="T8" fmla="*/ 1487128 w 4131"/>
                <a:gd name="T9" fmla="*/ 0 h 335"/>
                <a:gd name="T10" fmla="*/ 1487128 w 4131"/>
                <a:gd name="T11" fmla="*/ 120290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31" h="335">
                  <a:moveTo>
                    <a:pt x="4130" y="334"/>
                  </a:moveTo>
                  <a:lnTo>
                    <a:pt x="167" y="334"/>
                  </a:lnTo>
                  <a:cubicBezTo>
                    <a:pt x="75" y="334"/>
                    <a:pt x="0" y="259"/>
                    <a:pt x="0" y="167"/>
                  </a:cubicBezTo>
                  <a:cubicBezTo>
                    <a:pt x="0" y="75"/>
                    <a:pt x="75" y="0"/>
                    <a:pt x="167" y="0"/>
                  </a:cubicBezTo>
                  <a:lnTo>
                    <a:pt x="4130" y="0"/>
                  </a:lnTo>
                  <a:lnTo>
                    <a:pt x="4130" y="334"/>
                  </a:ln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41" name="Freeform 24"/>
            <p:cNvSpPr>
              <a:spLocks noChangeArrowheads="1"/>
            </p:cNvSpPr>
            <p:nvPr/>
          </p:nvSpPr>
          <p:spPr bwMode="auto">
            <a:xfrm>
              <a:off x="3956051" y="3694113"/>
              <a:ext cx="2706687" cy="120650"/>
            </a:xfrm>
            <a:custGeom>
              <a:avLst/>
              <a:gdLst>
                <a:gd name="T0" fmla="*/ 2646563 w 7518"/>
                <a:gd name="T1" fmla="*/ 120290 h 335"/>
                <a:gd name="T2" fmla="*/ 60125 w 7518"/>
                <a:gd name="T3" fmla="*/ 120290 h 335"/>
                <a:gd name="T4" fmla="*/ 0 w 7518"/>
                <a:gd name="T5" fmla="*/ 60145 h 335"/>
                <a:gd name="T6" fmla="*/ 60125 w 7518"/>
                <a:gd name="T7" fmla="*/ 0 h 335"/>
                <a:gd name="T8" fmla="*/ 2646203 w 7518"/>
                <a:gd name="T9" fmla="*/ 0 h 335"/>
                <a:gd name="T10" fmla="*/ 2706328 w 7518"/>
                <a:gd name="T11" fmla="*/ 60145 h 335"/>
                <a:gd name="T12" fmla="*/ 2646563 w 7518"/>
                <a:gd name="T13" fmla="*/ 120290 h 3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18" h="335">
                  <a:moveTo>
                    <a:pt x="7351" y="334"/>
                  </a:moveTo>
                  <a:lnTo>
                    <a:pt x="167" y="334"/>
                  </a:lnTo>
                  <a:cubicBezTo>
                    <a:pt x="75" y="334"/>
                    <a:pt x="0" y="259"/>
                    <a:pt x="0" y="167"/>
                  </a:cubicBezTo>
                  <a:cubicBezTo>
                    <a:pt x="0" y="75"/>
                    <a:pt x="75" y="0"/>
                    <a:pt x="167" y="0"/>
                  </a:cubicBezTo>
                  <a:lnTo>
                    <a:pt x="7350" y="0"/>
                  </a:lnTo>
                  <a:cubicBezTo>
                    <a:pt x="7443" y="0"/>
                    <a:pt x="7517" y="75"/>
                    <a:pt x="7517" y="167"/>
                  </a:cubicBezTo>
                  <a:cubicBezTo>
                    <a:pt x="7517" y="259"/>
                    <a:pt x="7443" y="334"/>
                    <a:pt x="7351" y="334"/>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42" name="Freeform 25"/>
            <p:cNvSpPr>
              <a:spLocks noChangeArrowheads="1"/>
            </p:cNvSpPr>
            <p:nvPr/>
          </p:nvSpPr>
          <p:spPr bwMode="auto">
            <a:xfrm>
              <a:off x="7234238" y="3878263"/>
              <a:ext cx="144463" cy="144462"/>
            </a:xfrm>
            <a:custGeom>
              <a:avLst/>
              <a:gdLst>
                <a:gd name="T0" fmla="*/ 144103 w 402"/>
                <a:gd name="T1" fmla="*/ 72051 h 401"/>
                <a:gd name="T2" fmla="*/ 134400 w 402"/>
                <a:gd name="T3" fmla="*/ 108076 h 401"/>
                <a:gd name="T4" fmla="*/ 108167 w 402"/>
                <a:gd name="T5" fmla="*/ 134735 h 401"/>
                <a:gd name="T6" fmla="*/ 72231 w 402"/>
                <a:gd name="T7" fmla="*/ 144102 h 401"/>
                <a:gd name="T8" fmla="*/ 35936 w 402"/>
                <a:gd name="T9" fmla="*/ 134735 h 401"/>
                <a:gd name="T10" fmla="*/ 9703 w 402"/>
                <a:gd name="T11" fmla="*/ 108076 h 401"/>
                <a:gd name="T12" fmla="*/ 0 w 402"/>
                <a:gd name="T13" fmla="*/ 72051 h 401"/>
                <a:gd name="T14" fmla="*/ 9703 w 402"/>
                <a:gd name="T15" fmla="*/ 36025 h 401"/>
                <a:gd name="T16" fmla="*/ 35936 w 402"/>
                <a:gd name="T17" fmla="*/ 9727 h 401"/>
                <a:gd name="T18" fmla="*/ 72231 w 402"/>
                <a:gd name="T19" fmla="*/ 0 h 401"/>
                <a:gd name="T20" fmla="*/ 108167 w 402"/>
                <a:gd name="T21" fmla="*/ 9727 h 401"/>
                <a:gd name="T22" fmla="*/ 134400 w 402"/>
                <a:gd name="T23" fmla="*/ 36025 h 401"/>
                <a:gd name="T24" fmla="*/ 144103 w 402"/>
                <a:gd name="T25" fmla="*/ 72051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401">
                  <a:moveTo>
                    <a:pt x="401" y="200"/>
                  </a:moveTo>
                  <a:cubicBezTo>
                    <a:pt x="401" y="237"/>
                    <a:pt x="392" y="268"/>
                    <a:pt x="374" y="300"/>
                  </a:cubicBezTo>
                  <a:cubicBezTo>
                    <a:pt x="356" y="332"/>
                    <a:pt x="333" y="356"/>
                    <a:pt x="301" y="374"/>
                  </a:cubicBezTo>
                  <a:cubicBezTo>
                    <a:pt x="269" y="393"/>
                    <a:pt x="238" y="400"/>
                    <a:pt x="201" y="400"/>
                  </a:cubicBezTo>
                  <a:cubicBezTo>
                    <a:pt x="165" y="400"/>
                    <a:pt x="132" y="393"/>
                    <a:pt x="100" y="374"/>
                  </a:cubicBezTo>
                  <a:cubicBezTo>
                    <a:pt x="69" y="356"/>
                    <a:pt x="46" y="332"/>
                    <a:pt x="27" y="300"/>
                  </a:cubicBezTo>
                  <a:cubicBezTo>
                    <a:pt x="9" y="268"/>
                    <a:pt x="0" y="237"/>
                    <a:pt x="0" y="200"/>
                  </a:cubicBezTo>
                  <a:cubicBezTo>
                    <a:pt x="0" y="163"/>
                    <a:pt x="9" y="132"/>
                    <a:pt x="27" y="100"/>
                  </a:cubicBezTo>
                  <a:cubicBezTo>
                    <a:pt x="46" y="68"/>
                    <a:pt x="69" y="46"/>
                    <a:pt x="100" y="27"/>
                  </a:cubicBezTo>
                  <a:cubicBezTo>
                    <a:pt x="132" y="9"/>
                    <a:pt x="164" y="0"/>
                    <a:pt x="201" y="0"/>
                  </a:cubicBezTo>
                  <a:cubicBezTo>
                    <a:pt x="237" y="0"/>
                    <a:pt x="269" y="9"/>
                    <a:pt x="301" y="27"/>
                  </a:cubicBezTo>
                  <a:cubicBezTo>
                    <a:pt x="333" y="46"/>
                    <a:pt x="356" y="68"/>
                    <a:pt x="374" y="100"/>
                  </a:cubicBezTo>
                  <a:cubicBezTo>
                    <a:pt x="392" y="132"/>
                    <a:pt x="401" y="163"/>
                    <a:pt x="401" y="200"/>
                  </a:cubicBezTo>
                </a:path>
              </a:pathLst>
            </a:custGeom>
            <a:solidFill>
              <a:srgbClr val="FF4E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43" name="Freeform 26"/>
            <p:cNvSpPr>
              <a:spLocks noChangeArrowheads="1"/>
            </p:cNvSpPr>
            <p:nvPr/>
          </p:nvSpPr>
          <p:spPr bwMode="auto">
            <a:xfrm>
              <a:off x="2863851" y="3878263"/>
              <a:ext cx="144462" cy="144462"/>
            </a:xfrm>
            <a:custGeom>
              <a:avLst/>
              <a:gdLst>
                <a:gd name="T0" fmla="*/ 144104 w 402"/>
                <a:gd name="T1" fmla="*/ 72051 h 401"/>
                <a:gd name="T2" fmla="*/ 134401 w 402"/>
                <a:gd name="T3" fmla="*/ 108076 h 401"/>
                <a:gd name="T4" fmla="*/ 108168 w 402"/>
                <a:gd name="T5" fmla="*/ 134735 h 401"/>
                <a:gd name="T6" fmla="*/ 72232 w 402"/>
                <a:gd name="T7" fmla="*/ 144102 h 401"/>
                <a:gd name="T8" fmla="*/ 35936 w 402"/>
                <a:gd name="T9" fmla="*/ 134735 h 401"/>
                <a:gd name="T10" fmla="*/ 9703 w 402"/>
                <a:gd name="T11" fmla="*/ 108076 h 401"/>
                <a:gd name="T12" fmla="*/ 0 w 402"/>
                <a:gd name="T13" fmla="*/ 72051 h 401"/>
                <a:gd name="T14" fmla="*/ 9703 w 402"/>
                <a:gd name="T15" fmla="*/ 36025 h 401"/>
                <a:gd name="T16" fmla="*/ 35936 w 402"/>
                <a:gd name="T17" fmla="*/ 9727 h 401"/>
                <a:gd name="T18" fmla="*/ 72232 w 402"/>
                <a:gd name="T19" fmla="*/ 0 h 401"/>
                <a:gd name="T20" fmla="*/ 108168 w 402"/>
                <a:gd name="T21" fmla="*/ 9727 h 401"/>
                <a:gd name="T22" fmla="*/ 134401 w 402"/>
                <a:gd name="T23" fmla="*/ 36025 h 401"/>
                <a:gd name="T24" fmla="*/ 144104 w 402"/>
                <a:gd name="T25" fmla="*/ 72051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401">
                  <a:moveTo>
                    <a:pt x="401" y="200"/>
                  </a:moveTo>
                  <a:cubicBezTo>
                    <a:pt x="401" y="237"/>
                    <a:pt x="392" y="268"/>
                    <a:pt x="374" y="300"/>
                  </a:cubicBezTo>
                  <a:cubicBezTo>
                    <a:pt x="356" y="332"/>
                    <a:pt x="333" y="356"/>
                    <a:pt x="301" y="374"/>
                  </a:cubicBezTo>
                  <a:cubicBezTo>
                    <a:pt x="269" y="393"/>
                    <a:pt x="237" y="400"/>
                    <a:pt x="201" y="400"/>
                  </a:cubicBezTo>
                  <a:cubicBezTo>
                    <a:pt x="164" y="400"/>
                    <a:pt x="132" y="393"/>
                    <a:pt x="100" y="374"/>
                  </a:cubicBezTo>
                  <a:cubicBezTo>
                    <a:pt x="68" y="356"/>
                    <a:pt x="45" y="332"/>
                    <a:pt x="27" y="300"/>
                  </a:cubicBezTo>
                  <a:cubicBezTo>
                    <a:pt x="8" y="268"/>
                    <a:pt x="0" y="237"/>
                    <a:pt x="0" y="200"/>
                  </a:cubicBezTo>
                  <a:cubicBezTo>
                    <a:pt x="0" y="163"/>
                    <a:pt x="8" y="132"/>
                    <a:pt x="27" y="100"/>
                  </a:cubicBezTo>
                  <a:cubicBezTo>
                    <a:pt x="45" y="68"/>
                    <a:pt x="68" y="46"/>
                    <a:pt x="100" y="27"/>
                  </a:cubicBezTo>
                  <a:cubicBezTo>
                    <a:pt x="132" y="9"/>
                    <a:pt x="164" y="0"/>
                    <a:pt x="201" y="0"/>
                  </a:cubicBezTo>
                  <a:cubicBezTo>
                    <a:pt x="237" y="0"/>
                    <a:pt x="269" y="9"/>
                    <a:pt x="301" y="27"/>
                  </a:cubicBezTo>
                  <a:cubicBezTo>
                    <a:pt x="333" y="46"/>
                    <a:pt x="356" y="68"/>
                    <a:pt x="374" y="100"/>
                  </a:cubicBezTo>
                  <a:cubicBezTo>
                    <a:pt x="392" y="132"/>
                    <a:pt x="401" y="163"/>
                    <a:pt x="401" y="200"/>
                  </a:cubicBezTo>
                </a:path>
              </a:pathLst>
            </a:custGeom>
            <a:solidFill>
              <a:srgbClr val="FF4E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44" name="Freeform 27"/>
            <p:cNvSpPr>
              <a:spLocks noChangeArrowheads="1"/>
            </p:cNvSpPr>
            <p:nvPr/>
          </p:nvSpPr>
          <p:spPr bwMode="auto">
            <a:xfrm>
              <a:off x="3055938" y="3887788"/>
              <a:ext cx="4127500" cy="120650"/>
            </a:xfrm>
            <a:custGeom>
              <a:avLst/>
              <a:gdLst>
                <a:gd name="T0" fmla="*/ 4067024 w 11466"/>
                <a:gd name="T1" fmla="*/ 120290 h 335"/>
                <a:gd name="T2" fmla="*/ 60116 w 11466"/>
                <a:gd name="T3" fmla="*/ 120290 h 335"/>
                <a:gd name="T4" fmla="*/ 0 w 11466"/>
                <a:gd name="T5" fmla="*/ 60145 h 335"/>
                <a:gd name="T6" fmla="*/ 60116 w 11466"/>
                <a:gd name="T7" fmla="*/ 0 h 335"/>
                <a:gd name="T8" fmla="*/ 4067024 w 11466"/>
                <a:gd name="T9" fmla="*/ 0 h 335"/>
                <a:gd name="T10" fmla="*/ 4127140 w 11466"/>
                <a:gd name="T11" fmla="*/ 60145 h 335"/>
                <a:gd name="T12" fmla="*/ 4067024 w 11466"/>
                <a:gd name="T13" fmla="*/ 120290 h 3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66" h="335">
                  <a:moveTo>
                    <a:pt x="11298" y="334"/>
                  </a:moveTo>
                  <a:lnTo>
                    <a:pt x="167" y="334"/>
                  </a:lnTo>
                  <a:cubicBezTo>
                    <a:pt x="74" y="334"/>
                    <a:pt x="0" y="260"/>
                    <a:pt x="0" y="167"/>
                  </a:cubicBezTo>
                  <a:cubicBezTo>
                    <a:pt x="0" y="75"/>
                    <a:pt x="74" y="0"/>
                    <a:pt x="167" y="0"/>
                  </a:cubicBezTo>
                  <a:lnTo>
                    <a:pt x="11298" y="0"/>
                  </a:lnTo>
                  <a:cubicBezTo>
                    <a:pt x="11390" y="0"/>
                    <a:pt x="11465" y="75"/>
                    <a:pt x="11465" y="167"/>
                  </a:cubicBezTo>
                  <a:cubicBezTo>
                    <a:pt x="11465" y="260"/>
                    <a:pt x="11390" y="334"/>
                    <a:pt x="11298" y="334"/>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45" name="Freeform 28"/>
            <p:cNvSpPr>
              <a:spLocks noChangeArrowheads="1"/>
            </p:cNvSpPr>
            <p:nvPr/>
          </p:nvSpPr>
          <p:spPr bwMode="auto">
            <a:xfrm>
              <a:off x="7418388" y="3887788"/>
              <a:ext cx="971550" cy="120650"/>
            </a:xfrm>
            <a:custGeom>
              <a:avLst/>
              <a:gdLst>
                <a:gd name="T0" fmla="*/ 971190 w 2700"/>
                <a:gd name="T1" fmla="*/ 120290 h 335"/>
                <a:gd name="T2" fmla="*/ 59732 w 2700"/>
                <a:gd name="T3" fmla="*/ 120290 h 335"/>
                <a:gd name="T4" fmla="*/ 0 w 2700"/>
                <a:gd name="T5" fmla="*/ 60145 h 335"/>
                <a:gd name="T6" fmla="*/ 59732 w 2700"/>
                <a:gd name="T7" fmla="*/ 0 h 335"/>
                <a:gd name="T8" fmla="*/ 971190 w 2700"/>
                <a:gd name="T9" fmla="*/ 0 h 335"/>
                <a:gd name="T10" fmla="*/ 971190 w 2700"/>
                <a:gd name="T11" fmla="*/ 120290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0" h="335">
                  <a:moveTo>
                    <a:pt x="2699" y="334"/>
                  </a:moveTo>
                  <a:lnTo>
                    <a:pt x="166" y="334"/>
                  </a:lnTo>
                  <a:cubicBezTo>
                    <a:pt x="74" y="334"/>
                    <a:pt x="0" y="260"/>
                    <a:pt x="0" y="167"/>
                  </a:cubicBezTo>
                  <a:cubicBezTo>
                    <a:pt x="0" y="75"/>
                    <a:pt x="74" y="0"/>
                    <a:pt x="166" y="0"/>
                  </a:cubicBezTo>
                  <a:lnTo>
                    <a:pt x="2699" y="0"/>
                  </a:lnTo>
                  <a:lnTo>
                    <a:pt x="2699" y="334"/>
                  </a:ln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sp>
          <p:nvSpPr>
            <p:cNvPr id="46" name="Freeform 29"/>
            <p:cNvSpPr>
              <a:spLocks noChangeArrowheads="1"/>
            </p:cNvSpPr>
            <p:nvPr/>
          </p:nvSpPr>
          <p:spPr bwMode="auto">
            <a:xfrm>
              <a:off x="2387601" y="4278313"/>
              <a:ext cx="1511300" cy="120650"/>
            </a:xfrm>
            <a:custGeom>
              <a:avLst/>
              <a:gdLst>
                <a:gd name="T0" fmla="*/ 1450819 w 4198"/>
                <a:gd name="T1" fmla="*/ 120289 h 334"/>
                <a:gd name="T2" fmla="*/ 60121 w 4198"/>
                <a:gd name="T3" fmla="*/ 120289 h 334"/>
                <a:gd name="T4" fmla="*/ 0 w 4198"/>
                <a:gd name="T5" fmla="*/ 59964 h 334"/>
                <a:gd name="T6" fmla="*/ 60121 w 4198"/>
                <a:gd name="T7" fmla="*/ 0 h 334"/>
                <a:gd name="T8" fmla="*/ 1450819 w 4198"/>
                <a:gd name="T9" fmla="*/ 0 h 334"/>
                <a:gd name="T10" fmla="*/ 1510940 w 4198"/>
                <a:gd name="T11" fmla="*/ 59964 h 334"/>
                <a:gd name="T12" fmla="*/ 1450819 w 4198"/>
                <a:gd name="T13" fmla="*/ 120289 h 3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98" h="334">
                  <a:moveTo>
                    <a:pt x="4030" y="333"/>
                  </a:moveTo>
                  <a:lnTo>
                    <a:pt x="167" y="333"/>
                  </a:lnTo>
                  <a:cubicBezTo>
                    <a:pt x="74" y="333"/>
                    <a:pt x="0" y="259"/>
                    <a:pt x="0" y="166"/>
                  </a:cubicBezTo>
                  <a:cubicBezTo>
                    <a:pt x="0" y="74"/>
                    <a:pt x="74" y="0"/>
                    <a:pt x="167" y="0"/>
                  </a:cubicBezTo>
                  <a:lnTo>
                    <a:pt x="4030" y="0"/>
                  </a:lnTo>
                  <a:cubicBezTo>
                    <a:pt x="4122" y="0"/>
                    <a:pt x="4197" y="74"/>
                    <a:pt x="4197" y="166"/>
                  </a:cubicBezTo>
                  <a:cubicBezTo>
                    <a:pt x="4197" y="259"/>
                    <a:pt x="4122" y="333"/>
                    <a:pt x="4030" y="333"/>
                  </a:cubicBezTo>
                </a:path>
              </a:pathLst>
            </a:custGeom>
            <a:solidFill>
              <a:srgbClr val="01AD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57200">
                <a:defRPr/>
              </a:pPr>
              <a:endParaRPr lang="en-US" dirty="0">
                <a:solidFill>
                  <a:srgbClr val="000000"/>
                </a:solidFill>
              </a:endParaRPr>
            </a:p>
          </p:txBody>
        </p:sp>
      </p:grpSp>
    </p:spTree>
    <p:extLst>
      <p:ext uri="{BB962C8B-B14F-4D97-AF65-F5344CB8AC3E}">
        <p14:creationId xmlns:p14="http://schemas.microsoft.com/office/powerpoint/2010/main" val="10243218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aseline="0"/>
            </a:lvl1pPr>
          </a:lstStyle>
          <a:p>
            <a:r>
              <a:rPr lang="en-US" dirty="0"/>
              <a:t>Insert Title Here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Organization</a:t>
            </a:r>
          </a:p>
          <a:p>
            <a:r>
              <a:rPr lang="en-US" dirty="0"/>
              <a:t>Date</a:t>
            </a:r>
          </a:p>
        </p:txBody>
      </p:sp>
      <p:sp>
        <p:nvSpPr>
          <p:cNvPr id="4" name="Date Placeholder 3"/>
          <p:cNvSpPr>
            <a:spLocks noGrp="1"/>
          </p:cNvSpPr>
          <p:nvPr>
            <p:ph type="dt" sz="half" idx="10"/>
          </p:nvPr>
        </p:nvSpPr>
        <p:spPr/>
        <p:txBody>
          <a:bodyPr/>
          <a:lstStyle/>
          <a:p>
            <a:fld id="{AAC321D7-FC45-4AE7-9375-4F4B63646C92}" type="datetime1">
              <a:rPr lang="en-US" smtClean="0">
                <a:solidFill>
                  <a:prstClr val="black">
                    <a:tint val="75000"/>
                  </a:prstClr>
                </a:solidFill>
              </a:rPr>
              <a:pPr/>
              <a:t>6/25/2020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11DB0E-167E-437A-B8D4-AACFCD9BDE20}"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p:nvSpPr>
        <p:spPr>
          <a:xfrm>
            <a:off x="0" y="0"/>
            <a:ext cx="9144000" cy="228600"/>
          </a:xfrm>
          <a:prstGeom prst="rect">
            <a:avLst/>
          </a:prstGeom>
          <a:solidFill>
            <a:srgbClr val="00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7"/>
          <p:cNvGrpSpPr/>
          <p:nvPr/>
        </p:nvGrpSpPr>
        <p:grpSpPr>
          <a:xfrm>
            <a:off x="0" y="228600"/>
            <a:ext cx="9144000" cy="685800"/>
            <a:chOff x="0" y="228600"/>
            <a:chExt cx="9144000" cy="685800"/>
          </a:xfrm>
        </p:grpSpPr>
        <p:sp>
          <p:nvSpPr>
            <p:cNvPr id="9" name="Rectangle 8"/>
            <p:cNvSpPr/>
            <p:nvPr/>
          </p:nvSpPr>
          <p:spPr>
            <a:xfrm>
              <a:off x="0" y="228600"/>
              <a:ext cx="9144000" cy="304800"/>
            </a:xfrm>
            <a:prstGeom prst="rect">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Isosceles Triangle 9"/>
            <p:cNvSpPr/>
            <p:nvPr/>
          </p:nvSpPr>
          <p:spPr>
            <a:xfrm rot="10800000">
              <a:off x="1447800" y="533400"/>
              <a:ext cx="914400" cy="381000"/>
            </a:xfrm>
            <a:prstGeom prst="triangle">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7436" y="6165793"/>
            <a:ext cx="1905000" cy="69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0" y="6096000"/>
            <a:ext cx="9144000" cy="0"/>
          </a:xfrm>
          <a:prstGeom prst="line">
            <a:avLst/>
          </a:prstGeom>
          <a:ln>
            <a:solidFill>
              <a:srgbClr val="007559"/>
            </a:solidFill>
          </a:ln>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0" y="0"/>
            <a:ext cx="9144000" cy="228600"/>
          </a:xfrm>
          <a:prstGeom prst="rect">
            <a:avLst/>
          </a:prstGeom>
          <a:solidFill>
            <a:srgbClr val="00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4" name="Group 13"/>
          <p:cNvGrpSpPr/>
          <p:nvPr userDrawn="1"/>
        </p:nvGrpSpPr>
        <p:grpSpPr>
          <a:xfrm>
            <a:off x="0" y="228600"/>
            <a:ext cx="9144000" cy="685800"/>
            <a:chOff x="0" y="228600"/>
            <a:chExt cx="9144000" cy="685800"/>
          </a:xfrm>
        </p:grpSpPr>
        <p:sp>
          <p:nvSpPr>
            <p:cNvPr id="15" name="Rectangle 14"/>
            <p:cNvSpPr/>
            <p:nvPr/>
          </p:nvSpPr>
          <p:spPr>
            <a:xfrm>
              <a:off x="0" y="228600"/>
              <a:ext cx="9144000" cy="304800"/>
            </a:xfrm>
            <a:prstGeom prst="rect">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Isosceles Triangle 15"/>
            <p:cNvSpPr/>
            <p:nvPr/>
          </p:nvSpPr>
          <p:spPr>
            <a:xfrm rot="10800000">
              <a:off x="1447800" y="533400"/>
              <a:ext cx="914400" cy="381000"/>
            </a:xfrm>
            <a:prstGeom prst="triangle">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436" y="6165793"/>
            <a:ext cx="1905000" cy="69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userDrawn="1"/>
        </p:nvCxnSpPr>
        <p:spPr>
          <a:xfrm>
            <a:off x="0" y="6096000"/>
            <a:ext cx="9144000" cy="0"/>
          </a:xfrm>
          <a:prstGeom prst="line">
            <a:avLst/>
          </a:prstGeom>
          <a:ln>
            <a:solidFill>
              <a:srgbClr val="00755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7945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DCE8C-9F75-46B0-A07D-52DABA6C4727}" type="datetime1">
              <a:rPr lang="en-US" smtClean="0">
                <a:solidFill>
                  <a:prstClr val="black">
                    <a:tint val="75000"/>
                  </a:prstClr>
                </a:solidFill>
              </a:rPr>
              <a:pPr/>
              <a:t>6/25/2020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11DB0E-167E-437A-B8D4-AACFCD9BDE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54379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9FA160-5134-4532-86BC-60A68C5BFE4C}" type="datetime1">
              <a:rPr lang="en-US" smtClean="0">
                <a:solidFill>
                  <a:prstClr val="black">
                    <a:tint val="75000"/>
                  </a:prstClr>
                </a:solidFill>
              </a:rPr>
              <a:pPr/>
              <a:t>6/25/2020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11DB0E-167E-437A-B8D4-AACFCD9BDE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20317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B217F0-746C-43A6-9E1B-DD8A2357C055}" type="datetime1">
              <a:rPr lang="en-US" smtClean="0">
                <a:solidFill>
                  <a:prstClr val="black">
                    <a:tint val="75000"/>
                  </a:prstClr>
                </a:solidFill>
              </a:rPr>
              <a:pPr/>
              <a:t>6/25/2020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11DB0E-167E-437A-B8D4-AACFCD9BDE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01531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20E422-B01C-4D66-91EA-911FAE4F2AC5}" type="datetime1">
              <a:rPr lang="en-US" smtClean="0">
                <a:solidFill>
                  <a:prstClr val="black">
                    <a:tint val="75000"/>
                  </a:prstClr>
                </a:solidFill>
              </a:rPr>
              <a:pPr/>
              <a:t>6/25/2020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511DB0E-167E-437A-B8D4-AACFCD9BDE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54320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6B6685-B772-4F10-8F9F-D934D32149A0}" type="datetime1">
              <a:rPr lang="en-US" smtClean="0">
                <a:solidFill>
                  <a:prstClr val="black">
                    <a:tint val="75000"/>
                  </a:prstClr>
                </a:solidFill>
              </a:rPr>
              <a:pPr/>
              <a:t>6/25/2020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511DB0E-167E-437A-B8D4-AACFCD9BDE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56037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94B57-CF95-4934-989C-8D836DE4A196}" type="datetime1">
              <a:rPr lang="en-US" smtClean="0">
                <a:solidFill>
                  <a:prstClr val="black">
                    <a:tint val="75000"/>
                  </a:prstClr>
                </a:solidFill>
              </a:rPr>
              <a:pPr/>
              <a:t>6/25/2020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511DB0E-167E-437A-B8D4-AACFCD9BDE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331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41899085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490B73-D2ED-49D2-AA39-245244B4A56E}" type="datetime1">
              <a:rPr lang="en-US" smtClean="0">
                <a:solidFill>
                  <a:prstClr val="black">
                    <a:tint val="75000"/>
                  </a:prstClr>
                </a:solidFill>
              </a:rPr>
              <a:pPr/>
              <a:t>6/25/2020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11DB0E-167E-437A-B8D4-AACFCD9BDE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30178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DA90CA-D9E4-4180-84EF-741CAFE88EBB}" type="datetime1">
              <a:rPr lang="en-US" smtClean="0">
                <a:solidFill>
                  <a:prstClr val="black">
                    <a:tint val="75000"/>
                  </a:prstClr>
                </a:solidFill>
              </a:rPr>
              <a:pPr/>
              <a:t>6/25/2020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11DB0E-167E-437A-B8D4-AACFCD9BDE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6976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09640-F57C-4265-A02E-0EED70171D19}" type="datetime1">
              <a:rPr lang="en-US" smtClean="0">
                <a:solidFill>
                  <a:prstClr val="black">
                    <a:tint val="75000"/>
                  </a:prstClr>
                </a:solidFill>
              </a:rPr>
              <a:pPr/>
              <a:t>6/25/2020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11DB0E-167E-437A-B8D4-AACFCD9BDE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90284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738B4D-83F9-4774-9120-83416DFA1247}" type="datetime1">
              <a:rPr lang="en-US" smtClean="0">
                <a:solidFill>
                  <a:prstClr val="black">
                    <a:tint val="75000"/>
                  </a:prstClr>
                </a:solidFill>
              </a:rPr>
              <a:pPr/>
              <a:t>6/25/2020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11DB0E-167E-437A-B8D4-AACFCD9BDE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40420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aseline="0"/>
            </a:lvl1pPr>
          </a:lstStyle>
          <a:p>
            <a:r>
              <a:rPr lang="en-US" dirty="0"/>
              <a:t>Insert Title Here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Organization</a:t>
            </a:r>
          </a:p>
          <a:p>
            <a:r>
              <a:rPr lang="en-US" dirty="0"/>
              <a:t>Date</a:t>
            </a:r>
          </a:p>
        </p:txBody>
      </p:sp>
      <p:sp>
        <p:nvSpPr>
          <p:cNvPr id="4" name="Date Placeholder 3"/>
          <p:cNvSpPr>
            <a:spLocks noGrp="1"/>
          </p:cNvSpPr>
          <p:nvPr>
            <p:ph type="dt" sz="half" idx="10"/>
          </p:nvPr>
        </p:nvSpPr>
        <p:spPr/>
        <p:txBody>
          <a:bodyPr/>
          <a:lstStyle/>
          <a:p>
            <a:fld id="{B173ED95-0289-4D5D-AF3F-4091B0C4D635}" type="datetime1">
              <a:rPr lang="en-US" smtClean="0">
                <a:solidFill>
                  <a:prstClr val="black">
                    <a:tint val="75000"/>
                  </a:prstClr>
                </a:solidFill>
              </a:rPr>
              <a:pPr/>
              <a:t>6/25/2020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11DB0E-167E-437A-B8D4-AACFCD9BDE20}"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228600"/>
          </a:xfrm>
          <a:prstGeom prst="rect">
            <a:avLst/>
          </a:prstGeom>
          <a:solidFill>
            <a:srgbClr val="00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7"/>
          <p:cNvGrpSpPr/>
          <p:nvPr userDrawn="1"/>
        </p:nvGrpSpPr>
        <p:grpSpPr>
          <a:xfrm>
            <a:off x="0" y="228600"/>
            <a:ext cx="9144000" cy="685800"/>
            <a:chOff x="0" y="228600"/>
            <a:chExt cx="9144000" cy="685800"/>
          </a:xfrm>
        </p:grpSpPr>
        <p:sp>
          <p:nvSpPr>
            <p:cNvPr id="9" name="Rectangle 8"/>
            <p:cNvSpPr/>
            <p:nvPr/>
          </p:nvSpPr>
          <p:spPr>
            <a:xfrm>
              <a:off x="0" y="228600"/>
              <a:ext cx="9144000" cy="304800"/>
            </a:xfrm>
            <a:prstGeom prst="rect">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Isosceles Triangle 9"/>
            <p:cNvSpPr/>
            <p:nvPr/>
          </p:nvSpPr>
          <p:spPr>
            <a:xfrm rot="10800000">
              <a:off x="1447800" y="533400"/>
              <a:ext cx="914400" cy="381000"/>
            </a:xfrm>
            <a:prstGeom prst="triangle">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436" y="6165793"/>
            <a:ext cx="1905000" cy="69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0" y="6096000"/>
            <a:ext cx="9144000" cy="0"/>
          </a:xfrm>
          <a:prstGeom prst="line">
            <a:avLst/>
          </a:prstGeom>
          <a:ln>
            <a:solidFill>
              <a:srgbClr val="00755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1859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7"/>
            <a:ext cx="7772400" cy="1470025"/>
          </a:xfrm>
        </p:spPr>
        <p:txBody>
          <a:bodyPr/>
          <a:lstStyle>
            <a:lvl1pPr>
              <a:defRPr baseline="0"/>
            </a:lvl1pPr>
          </a:lstStyle>
          <a:p>
            <a:r>
              <a:rPr lang="en-US" dirty="0"/>
              <a:t>Insert Title Here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Name</a:t>
            </a:r>
          </a:p>
          <a:p>
            <a:r>
              <a:rPr lang="en-US" dirty="0"/>
              <a:t>Organization</a:t>
            </a:r>
          </a:p>
          <a:p>
            <a:r>
              <a:rPr lang="en-US" dirty="0"/>
              <a:t>Date</a:t>
            </a:r>
          </a:p>
        </p:txBody>
      </p:sp>
      <p:sp>
        <p:nvSpPr>
          <p:cNvPr id="4" name="Date Placeholder 3"/>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1DB0E-167E-437A-B8D4-AACFCD9BDE20}" type="slidenum">
              <a:rPr lang="en-US" smtClean="0"/>
              <a:pPr/>
              <a:t>‹#›</a:t>
            </a:fld>
            <a:endParaRPr lang="en-US" dirty="0"/>
          </a:p>
        </p:txBody>
      </p:sp>
      <p:sp>
        <p:nvSpPr>
          <p:cNvPr id="7" name="Rectangle 6"/>
          <p:cNvSpPr/>
          <p:nvPr/>
        </p:nvSpPr>
        <p:spPr>
          <a:xfrm>
            <a:off x="0" y="0"/>
            <a:ext cx="9144000" cy="228600"/>
          </a:xfrm>
          <a:prstGeom prst="rect">
            <a:avLst/>
          </a:prstGeom>
          <a:solidFill>
            <a:srgbClr val="00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8" name="Group 7"/>
          <p:cNvGrpSpPr/>
          <p:nvPr/>
        </p:nvGrpSpPr>
        <p:grpSpPr>
          <a:xfrm>
            <a:off x="0" y="228600"/>
            <a:ext cx="9144000" cy="685800"/>
            <a:chOff x="0" y="228600"/>
            <a:chExt cx="9144000" cy="685800"/>
          </a:xfrm>
        </p:grpSpPr>
        <p:sp>
          <p:nvSpPr>
            <p:cNvPr id="9" name="Rectangle 8"/>
            <p:cNvSpPr/>
            <p:nvPr/>
          </p:nvSpPr>
          <p:spPr>
            <a:xfrm>
              <a:off x="0" y="228600"/>
              <a:ext cx="9144000" cy="304800"/>
            </a:xfrm>
            <a:prstGeom prst="rect">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Isosceles Triangle 9"/>
            <p:cNvSpPr/>
            <p:nvPr/>
          </p:nvSpPr>
          <p:spPr>
            <a:xfrm rot="10800000">
              <a:off x="1447800" y="533400"/>
              <a:ext cx="914400" cy="381000"/>
            </a:xfrm>
            <a:prstGeom prst="triangle">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7436" y="6165795"/>
            <a:ext cx="1905000" cy="69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0" y="6096000"/>
            <a:ext cx="9144000" cy="0"/>
          </a:xfrm>
          <a:prstGeom prst="line">
            <a:avLst/>
          </a:prstGeom>
          <a:ln>
            <a:solidFill>
              <a:srgbClr val="007559"/>
            </a:solidFill>
          </a:ln>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0" y="0"/>
            <a:ext cx="9144000" cy="228600"/>
          </a:xfrm>
          <a:prstGeom prst="rect">
            <a:avLst/>
          </a:prstGeom>
          <a:solidFill>
            <a:srgbClr val="00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4" name="Group 13"/>
          <p:cNvGrpSpPr/>
          <p:nvPr userDrawn="1"/>
        </p:nvGrpSpPr>
        <p:grpSpPr>
          <a:xfrm>
            <a:off x="0" y="228600"/>
            <a:ext cx="9144000" cy="685800"/>
            <a:chOff x="0" y="228600"/>
            <a:chExt cx="9144000" cy="685800"/>
          </a:xfrm>
        </p:grpSpPr>
        <p:sp>
          <p:nvSpPr>
            <p:cNvPr id="15" name="Rectangle 14"/>
            <p:cNvSpPr/>
            <p:nvPr/>
          </p:nvSpPr>
          <p:spPr>
            <a:xfrm>
              <a:off x="0" y="228600"/>
              <a:ext cx="9144000" cy="304800"/>
            </a:xfrm>
            <a:prstGeom prst="rect">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Isosceles Triangle 15"/>
            <p:cNvSpPr/>
            <p:nvPr/>
          </p:nvSpPr>
          <p:spPr>
            <a:xfrm rot="10800000">
              <a:off x="1447800" y="533400"/>
              <a:ext cx="914400" cy="381000"/>
            </a:xfrm>
            <a:prstGeom prst="triangle">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436" y="6165795"/>
            <a:ext cx="1905000" cy="69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userDrawn="1"/>
        </p:nvCxnSpPr>
        <p:spPr>
          <a:xfrm>
            <a:off x="0" y="6096000"/>
            <a:ext cx="9144000" cy="0"/>
          </a:xfrm>
          <a:prstGeom prst="line">
            <a:avLst/>
          </a:prstGeom>
          <a:ln>
            <a:solidFill>
              <a:srgbClr val="00755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49247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38504928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3440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37206581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3652180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28705058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13619198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11529537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26107395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27623705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42637595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1DB0E-167E-437A-B8D4-AACFCD9BDE20}" type="slidenum">
              <a:rPr lang="en-US" smtClean="0"/>
              <a:pPr/>
              <a:t>‹#›</a:t>
            </a:fld>
            <a:endParaRPr lang="en-US" dirty="0"/>
          </a:p>
        </p:txBody>
      </p:sp>
    </p:spTree>
    <p:extLst>
      <p:ext uri="{BB962C8B-B14F-4D97-AF65-F5344CB8AC3E}">
        <p14:creationId xmlns:p14="http://schemas.microsoft.com/office/powerpoint/2010/main" val="17200985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7"/>
            <a:ext cx="7772400" cy="1470025"/>
          </a:xfrm>
        </p:spPr>
        <p:txBody>
          <a:bodyPr/>
          <a:lstStyle>
            <a:lvl1pPr>
              <a:defRPr baseline="0"/>
            </a:lvl1pPr>
          </a:lstStyle>
          <a:p>
            <a:r>
              <a:rPr lang="en-US" dirty="0"/>
              <a:t>Insert Title Here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Name</a:t>
            </a:r>
          </a:p>
          <a:p>
            <a:r>
              <a:rPr lang="en-US" dirty="0"/>
              <a:t>Organization</a:t>
            </a:r>
          </a:p>
          <a:p>
            <a:r>
              <a:rPr lang="en-US" dirty="0"/>
              <a:t>Date</a:t>
            </a:r>
          </a:p>
        </p:txBody>
      </p:sp>
      <p:sp>
        <p:nvSpPr>
          <p:cNvPr id="4" name="Date Placeholder 3"/>
          <p:cNvSpPr>
            <a:spLocks noGrp="1"/>
          </p:cNvSpPr>
          <p:nvPr>
            <p:ph type="dt" sz="half" idx="10"/>
          </p:nvPr>
        </p:nvSpPr>
        <p:spPr/>
        <p:txBody>
          <a:bodyPr/>
          <a:lstStyle/>
          <a:p>
            <a:fld id="{42AC898F-7831-444E-8EA1-4DDA2F47BE67}" type="datetimeFigureOut">
              <a:rPr lang="en-US" smtClean="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1DB0E-167E-437A-B8D4-AACFCD9BDE20}" type="slidenum">
              <a:rPr lang="en-US" smtClean="0"/>
              <a:pPr/>
              <a:t>‹#›</a:t>
            </a:fld>
            <a:endParaRPr lang="en-US" dirty="0"/>
          </a:p>
        </p:txBody>
      </p:sp>
      <p:sp>
        <p:nvSpPr>
          <p:cNvPr id="7" name="Rectangle 6"/>
          <p:cNvSpPr/>
          <p:nvPr userDrawn="1"/>
        </p:nvSpPr>
        <p:spPr>
          <a:xfrm>
            <a:off x="0" y="0"/>
            <a:ext cx="9144000" cy="228600"/>
          </a:xfrm>
          <a:prstGeom prst="rect">
            <a:avLst/>
          </a:prstGeom>
          <a:solidFill>
            <a:srgbClr val="00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8" name="Group 7"/>
          <p:cNvGrpSpPr/>
          <p:nvPr userDrawn="1"/>
        </p:nvGrpSpPr>
        <p:grpSpPr>
          <a:xfrm>
            <a:off x="0" y="228600"/>
            <a:ext cx="9144000" cy="685800"/>
            <a:chOff x="0" y="228600"/>
            <a:chExt cx="9144000" cy="685800"/>
          </a:xfrm>
        </p:grpSpPr>
        <p:sp>
          <p:nvSpPr>
            <p:cNvPr id="9" name="Rectangle 8"/>
            <p:cNvSpPr/>
            <p:nvPr/>
          </p:nvSpPr>
          <p:spPr>
            <a:xfrm>
              <a:off x="0" y="228600"/>
              <a:ext cx="9144000" cy="304800"/>
            </a:xfrm>
            <a:prstGeom prst="rect">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Isosceles Triangle 9"/>
            <p:cNvSpPr/>
            <p:nvPr/>
          </p:nvSpPr>
          <p:spPr>
            <a:xfrm rot="10800000">
              <a:off x="1447800" y="533400"/>
              <a:ext cx="914400" cy="381000"/>
            </a:xfrm>
            <a:prstGeom prst="triangle">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436" y="6165795"/>
            <a:ext cx="1905000" cy="69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0" y="6096000"/>
            <a:ext cx="9144000" cy="0"/>
          </a:xfrm>
          <a:prstGeom prst="line">
            <a:avLst/>
          </a:prstGeom>
          <a:ln>
            <a:solidFill>
              <a:srgbClr val="00755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2181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5336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34472" y="5970494"/>
            <a:ext cx="6696634" cy="586160"/>
          </a:xfrm>
          <a:prstGeom prst="rect">
            <a:avLst/>
          </a:prstGeom>
        </p:spPr>
        <p:txBody>
          <a:bodyPr anchor="ctr" anchorCtr="0"/>
          <a:lstStyle>
            <a:lvl1pPr>
              <a:defRPr sz="1800" b="1" i="0" cap="none" baseline="0">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652669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01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3B3833-F420-4624-8566-86FFAC1B0F95}" type="datetimeFigureOut">
              <a:rPr lang="en-US" smtClean="0"/>
              <a:pPr/>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42316112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0" y="2106147"/>
            <a:ext cx="9127098" cy="1325563"/>
          </a:xfrm>
          <a:prstGeom prst="rect">
            <a:avLst/>
          </a:prstGeom>
        </p:spPr>
        <p:txBody>
          <a:bodyPr/>
          <a:lstStyle>
            <a:lvl1pPr>
              <a:defRPr b="1" i="0" cap="none" baseline="0">
                <a:latin typeface="Arial" panose="020B0604020202020204" pitchFamily="34" charset="0"/>
                <a:ea typeface="Arial" panose="020B0604020202020204" pitchFamily="34" charset="0"/>
                <a:cs typeface="Arial" panose="020B0604020202020204" pitchFamily="34" charset="0"/>
              </a:defRPr>
            </a:lvl1pPr>
          </a:lstStyle>
          <a:p>
            <a:r>
              <a:rPr lang="en-US" dirty="0"/>
              <a:t>Click to edit </a:t>
            </a:r>
            <a:br>
              <a:rPr lang="en-US" dirty="0"/>
            </a:br>
            <a:r>
              <a:rPr lang="en-US" dirty="0"/>
              <a:t>presentation title</a:t>
            </a:r>
          </a:p>
        </p:txBody>
      </p:sp>
      <p:sp>
        <p:nvSpPr>
          <p:cNvPr id="7" name="Text Placeholder 6"/>
          <p:cNvSpPr>
            <a:spLocks noGrp="1"/>
          </p:cNvSpPr>
          <p:nvPr>
            <p:ph type="body" sz="quarter" idx="10" hasCustomPrompt="1"/>
          </p:nvPr>
        </p:nvSpPr>
        <p:spPr>
          <a:xfrm>
            <a:off x="0" y="3687764"/>
            <a:ext cx="9127098" cy="599425"/>
          </a:xfrm>
          <a:prstGeom prst="rect">
            <a:avLst/>
          </a:prstGeom>
        </p:spPr>
        <p:txBody>
          <a:bodyPr/>
          <a:lstStyle>
            <a:lvl1pPr algn="ctr">
              <a:defRPr sz="2100" b="1" i="0" cap="none" baseline="0">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Click To Edit Presenters Name</a:t>
            </a:r>
          </a:p>
        </p:txBody>
      </p:sp>
      <p:sp>
        <p:nvSpPr>
          <p:cNvPr id="12" name="Text Placeholder 11"/>
          <p:cNvSpPr>
            <a:spLocks noGrp="1"/>
          </p:cNvSpPr>
          <p:nvPr>
            <p:ph type="body" sz="quarter" idx="11" hasCustomPrompt="1"/>
          </p:nvPr>
        </p:nvSpPr>
        <p:spPr>
          <a:xfrm>
            <a:off x="1" y="4287189"/>
            <a:ext cx="9143999" cy="584825"/>
          </a:xfrm>
          <a:prstGeom prst="rect">
            <a:avLst/>
          </a:prstGeom>
        </p:spPr>
        <p:txBody>
          <a:bodyPr/>
          <a:lstStyle>
            <a:lvl1pPr algn="ctr">
              <a:defRPr sz="1350" b="1" i="0" cap="none" baseline="0">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Click To Edit Presentation Date</a:t>
            </a:r>
          </a:p>
        </p:txBody>
      </p:sp>
    </p:spTree>
    <p:extLst>
      <p:ext uri="{BB962C8B-B14F-4D97-AF65-F5344CB8AC3E}">
        <p14:creationId xmlns:p14="http://schemas.microsoft.com/office/powerpoint/2010/main" val="8243209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2921478"/>
            <a:ext cx="6400800" cy="1752600"/>
          </a:xfrm>
        </p:spPr>
        <p:txBody>
          <a:bodyPr/>
          <a:lstStyle>
            <a:lvl1pPr marL="0" indent="0" algn="ctr">
              <a:buNone/>
              <a:defRPr>
                <a:solidFill>
                  <a:schemeClr val="accent3">
                    <a:lumMod val="50000"/>
                  </a:schemeClr>
                </a:solidFill>
              </a:defRPr>
            </a:lvl1pPr>
            <a:lvl2pPr marL="453099" indent="0" algn="ctr">
              <a:buNone/>
              <a:defRPr>
                <a:solidFill>
                  <a:schemeClr val="tx1">
                    <a:tint val="75000"/>
                  </a:schemeClr>
                </a:solidFill>
              </a:defRPr>
            </a:lvl2pPr>
            <a:lvl3pPr marL="906199" indent="0" algn="ctr">
              <a:buNone/>
              <a:defRPr>
                <a:solidFill>
                  <a:schemeClr val="tx1">
                    <a:tint val="75000"/>
                  </a:schemeClr>
                </a:solidFill>
              </a:defRPr>
            </a:lvl3pPr>
            <a:lvl4pPr marL="1359298" indent="0" algn="ctr">
              <a:buNone/>
              <a:defRPr>
                <a:solidFill>
                  <a:schemeClr val="tx1">
                    <a:tint val="75000"/>
                  </a:schemeClr>
                </a:solidFill>
              </a:defRPr>
            </a:lvl4pPr>
            <a:lvl5pPr marL="1812398" indent="0" algn="ctr">
              <a:buNone/>
              <a:defRPr>
                <a:solidFill>
                  <a:schemeClr val="tx1">
                    <a:tint val="75000"/>
                  </a:schemeClr>
                </a:solidFill>
              </a:defRPr>
            </a:lvl5pPr>
            <a:lvl6pPr marL="2265498" indent="0" algn="ctr">
              <a:buNone/>
              <a:defRPr>
                <a:solidFill>
                  <a:schemeClr val="tx1">
                    <a:tint val="75000"/>
                  </a:schemeClr>
                </a:solidFill>
              </a:defRPr>
            </a:lvl6pPr>
            <a:lvl7pPr marL="2718597" indent="0" algn="ctr">
              <a:buNone/>
              <a:defRPr>
                <a:solidFill>
                  <a:schemeClr val="tx1">
                    <a:tint val="75000"/>
                  </a:schemeClr>
                </a:solidFill>
              </a:defRPr>
            </a:lvl7pPr>
            <a:lvl8pPr marL="3171697" indent="0" algn="ctr">
              <a:buNone/>
              <a:defRPr>
                <a:solidFill>
                  <a:schemeClr val="tx1">
                    <a:tint val="75000"/>
                  </a:schemeClr>
                </a:solidFill>
              </a:defRPr>
            </a:lvl8pPr>
            <a:lvl9pPr marL="362479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F8A872F-9B7F-4867-9E27-977D3799964E}" type="datetime1">
              <a:rPr lang="en-US" smtClean="0"/>
              <a:pPr>
                <a:defRPr/>
              </a:pPr>
              <a:t>6/25/2020</a:t>
            </a:fld>
            <a:endParaRPr lang="en-US" dirty="0"/>
          </a:p>
        </p:txBody>
      </p:sp>
      <p:sp>
        <p:nvSpPr>
          <p:cNvPr id="5" name="Footer Placeholder 4"/>
          <p:cNvSpPr>
            <a:spLocks noGrp="1"/>
          </p:cNvSpPr>
          <p:nvPr>
            <p:ph type="ftr" sz="quarter" idx="11"/>
          </p:nvPr>
        </p:nvSpPr>
        <p:spPr>
          <a:xfrm>
            <a:off x="5028597" y="6628807"/>
            <a:ext cx="2210405" cy="22919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C998825-E1C9-48E1-9D24-94ECA1103F6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504440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780059"/>
            <a:ext cx="7886700" cy="36990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1" y="6356352"/>
            <a:ext cx="2057400" cy="365125"/>
          </a:xfrm>
          <a:prstGeom prst="rect">
            <a:avLst/>
          </a:prstGeom>
        </p:spPr>
        <p:txBody>
          <a:bodyPr/>
          <a:lstStyle/>
          <a:p>
            <a:fld id="{807EC2BC-73B3-4B12-AFA4-BEDFADB1FE80}" type="datetimeFigureOut">
              <a:rPr lang="en-US" smtClean="0"/>
              <a:pPr/>
              <a:t>6/25/2020</a:t>
            </a:fld>
            <a:endParaRPr lang="en-US" dirty="0"/>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5FCB65B8-3482-40B7-922B-73C39B8024A1}" type="slidenum">
              <a:rPr lang="en-US" smtClean="0"/>
              <a:pPr/>
              <a:t>‹#›</a:t>
            </a:fld>
            <a:endParaRPr lang="en-US" dirty="0"/>
          </a:p>
        </p:txBody>
      </p:sp>
    </p:spTree>
    <p:extLst>
      <p:ext uri="{BB962C8B-B14F-4D97-AF65-F5344CB8AC3E}">
        <p14:creationId xmlns:p14="http://schemas.microsoft.com/office/powerpoint/2010/main" val="1386771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463D1A-821B-44A8-9B55-8D8750396407}" type="datetimeFigureOut">
              <a:rPr lang="en-US" smtClean="0"/>
              <a:pPr/>
              <a:t>6/25/2020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533647-C4D2-49D9-8F60-112A73C7386C}" type="slidenum">
              <a:rPr lang="en-US" smtClean="0"/>
              <a:pPr/>
              <a:t>‹#›</a:t>
            </a:fld>
            <a:endParaRPr lang="en-US" dirty="0"/>
          </a:p>
        </p:txBody>
      </p:sp>
    </p:spTree>
    <p:extLst>
      <p:ext uri="{BB962C8B-B14F-4D97-AF65-F5344CB8AC3E}">
        <p14:creationId xmlns:p14="http://schemas.microsoft.com/office/powerpoint/2010/main" val="56733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image" Target="../media/image3.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6.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8.xml"/><Relationship Id="rId1" Type="http://schemas.openxmlformats.org/officeDocument/2006/relationships/slideLayout" Target="../slideLayouts/slideLayout87.xml"/><Relationship Id="rId5" Type="http://schemas.openxmlformats.org/officeDocument/2006/relationships/image" Target="../media/image15.png"/><Relationship Id="rId4" Type="http://schemas.openxmlformats.org/officeDocument/2006/relationships/image" Target="../media/image14.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4" Type="http://schemas.openxmlformats.org/officeDocument/2006/relationships/image" Target="../media/image16.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5" Type="http://schemas.openxmlformats.org/officeDocument/2006/relationships/image" Target="../media/image17.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B3833-F420-4624-8566-86FFAC1B0F95}" type="datetimeFigureOut">
              <a:rPr lang="en-US" smtClean="0"/>
              <a:pPr/>
              <a:t>6/25/2020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2434009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838200"/>
            <a:ext cx="85217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600200"/>
            <a:ext cx="853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C898F-7831-444E-8EA1-4DDA2F47BE67}" type="datetimeFigureOut">
              <a:rPr lang="en-US" smtClean="0"/>
              <a:pPr/>
              <a:t>6/25/2020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1DB0E-167E-437A-B8D4-AACFCD9BDE20}" type="slidenum">
              <a:rPr lang="en-US" smtClean="0"/>
              <a:pPr/>
              <a:t>‹#›</a:t>
            </a:fld>
            <a:endParaRPr lang="en-US" dirty="0"/>
          </a:p>
        </p:txBody>
      </p:sp>
      <p:sp>
        <p:nvSpPr>
          <p:cNvPr id="7" name="Rectangle 6"/>
          <p:cNvSpPr/>
          <p:nvPr/>
        </p:nvSpPr>
        <p:spPr>
          <a:xfrm>
            <a:off x="0" y="0"/>
            <a:ext cx="9144000" cy="228600"/>
          </a:xfrm>
          <a:prstGeom prst="rect">
            <a:avLst/>
          </a:prstGeom>
          <a:solidFill>
            <a:srgbClr val="00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0" y="228600"/>
            <a:ext cx="9144000" cy="685800"/>
            <a:chOff x="0" y="228600"/>
            <a:chExt cx="9144000" cy="685800"/>
          </a:xfrm>
        </p:grpSpPr>
        <p:sp>
          <p:nvSpPr>
            <p:cNvPr id="9" name="Rectangle 8"/>
            <p:cNvSpPr/>
            <p:nvPr/>
          </p:nvSpPr>
          <p:spPr>
            <a:xfrm>
              <a:off x="0" y="228600"/>
              <a:ext cx="9144000" cy="304800"/>
            </a:xfrm>
            <a:prstGeom prst="rect">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p:cNvSpPr/>
            <p:nvPr/>
          </p:nvSpPr>
          <p:spPr>
            <a:xfrm rot="10800000">
              <a:off x="1447800" y="533400"/>
              <a:ext cx="914400" cy="381000"/>
            </a:xfrm>
            <a:prstGeom prst="triangle">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436" y="6165793"/>
            <a:ext cx="1905000" cy="69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0" y="6096000"/>
            <a:ext cx="9144000" cy="0"/>
          </a:xfrm>
          <a:prstGeom prst="line">
            <a:avLst/>
          </a:prstGeom>
          <a:ln>
            <a:solidFill>
              <a:srgbClr val="007559"/>
            </a:solidFill>
          </a:ln>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0" y="0"/>
            <a:ext cx="9144000" cy="228600"/>
          </a:xfrm>
          <a:prstGeom prst="rect">
            <a:avLst/>
          </a:prstGeom>
          <a:solidFill>
            <a:srgbClr val="00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userDrawn="1"/>
        </p:nvGrpSpPr>
        <p:grpSpPr>
          <a:xfrm>
            <a:off x="0" y="228600"/>
            <a:ext cx="9144000" cy="685800"/>
            <a:chOff x="0" y="228600"/>
            <a:chExt cx="9144000" cy="685800"/>
          </a:xfrm>
        </p:grpSpPr>
        <p:sp>
          <p:nvSpPr>
            <p:cNvPr id="15" name="Rectangle 14"/>
            <p:cNvSpPr/>
            <p:nvPr/>
          </p:nvSpPr>
          <p:spPr>
            <a:xfrm>
              <a:off x="0" y="228600"/>
              <a:ext cx="9144000" cy="304800"/>
            </a:xfrm>
            <a:prstGeom prst="rect">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p:nvSpPr>
          <p:spPr>
            <a:xfrm rot="10800000">
              <a:off x="1447800" y="533400"/>
              <a:ext cx="914400" cy="381000"/>
            </a:xfrm>
            <a:prstGeom prst="triangle">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97436" y="6165793"/>
            <a:ext cx="1905000" cy="69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userDrawn="1"/>
        </p:nvCxnSpPr>
        <p:spPr>
          <a:xfrm>
            <a:off x="0" y="6096000"/>
            <a:ext cx="9144000" cy="0"/>
          </a:xfrm>
          <a:prstGeom prst="line">
            <a:avLst/>
          </a:prstGeom>
          <a:ln>
            <a:solidFill>
              <a:srgbClr val="00755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3550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B3833-F420-4624-8566-86FFAC1B0F95}" type="datetimeFigureOut">
              <a:rPr lang="en-US" smtClean="0"/>
              <a:pPr/>
              <a:t>6/25/2020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646AB-68EE-4601-A550-EEC51CF24992}" type="slidenum">
              <a:rPr lang="en-US" smtClean="0"/>
              <a:pPr/>
              <a:t>‹#›</a:t>
            </a:fld>
            <a:endParaRPr lang="en-US" dirty="0"/>
          </a:p>
        </p:txBody>
      </p:sp>
    </p:spTree>
    <p:extLst>
      <p:ext uri="{BB962C8B-B14F-4D97-AF65-F5344CB8AC3E}">
        <p14:creationId xmlns:p14="http://schemas.microsoft.com/office/powerpoint/2010/main" val="24340092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6863255" y="6019800"/>
            <a:ext cx="2204545" cy="767008"/>
          </a:xfrm>
          <a:prstGeom prst="rect">
            <a:avLst/>
          </a:prstGeom>
        </p:spPr>
      </p:pic>
      <p:sp>
        <p:nvSpPr>
          <p:cNvPr id="17" name="Rectangle 16"/>
          <p:cNvSpPr/>
          <p:nvPr userDrawn="1"/>
        </p:nvSpPr>
        <p:spPr>
          <a:xfrm>
            <a:off x="0" y="0"/>
            <a:ext cx="9144000" cy="693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16" name="Picture 5" descr="Copy of Slide Image without logo.jpg"/>
          <p:cNvPicPr>
            <a:picLocks noChangeAspect="1"/>
          </p:cNvPicPr>
          <p:nvPr userDrawn="1"/>
        </p:nvPicPr>
        <p:blipFill rotWithShape="1">
          <a:blip r:embed="rId31" cstate="print"/>
          <a:srcRect/>
          <a:stretch/>
        </p:blipFill>
        <p:spPr bwMode="auto">
          <a:xfrm>
            <a:off x="-1194" y="0"/>
            <a:ext cx="9144000" cy="1081867"/>
          </a:xfrm>
          <a:prstGeom prst="rect">
            <a:avLst/>
          </a:prstGeom>
          <a:noFill/>
          <a:ln w="9525">
            <a:noFill/>
            <a:miter lim="800000"/>
            <a:headEnd/>
            <a:tailEnd/>
          </a:ln>
        </p:spPr>
      </p:pic>
      <p:sp>
        <p:nvSpPr>
          <p:cNvPr id="1028"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1029" name="Rectangle 3"/>
          <p:cNvSpPr>
            <a:spLocks noGrp="1" noChangeArrowheads="1"/>
          </p:cNvSpPr>
          <p:nvPr>
            <p:ph type="body" idx="1"/>
          </p:nvPr>
        </p:nvSpPr>
        <p:spPr bwMode="auto">
          <a:xfrm>
            <a:off x="381000" y="16764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2388" y="1143000"/>
            <a:ext cx="9146388"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sp>
        <p:nvSpPr>
          <p:cNvPr id="6" name="Slide Number Placeholder 5"/>
          <p:cNvSpPr>
            <a:spLocks noGrp="1"/>
          </p:cNvSpPr>
          <p:nvPr>
            <p:ph type="sldNum" sz="quarter" idx="4"/>
          </p:nvPr>
        </p:nvSpPr>
        <p:spPr>
          <a:xfrm>
            <a:off x="381000" y="6356350"/>
            <a:ext cx="457200" cy="365125"/>
          </a:xfrm>
          <a:prstGeom prst="rect">
            <a:avLst/>
          </a:prstGeom>
        </p:spPr>
        <p:txBody>
          <a:bodyPr vert="horz" lIns="91440" tIns="45720" rIns="91440" bIns="45720" rtlCol="0" anchor="ctr"/>
          <a:lstStyle>
            <a:lvl1pPr algn="r">
              <a:defRPr sz="1200">
                <a:solidFill>
                  <a:schemeClr val="tx1"/>
                </a:solidFill>
              </a:defRPr>
            </a:lvl1pPr>
          </a:lstStyle>
          <a:p>
            <a:pPr defTabSz="457200"/>
            <a:fld id="{BC599894-1D3F-4487-9F47-B3E0031273C3}" type="slidenum">
              <a:rPr lang="en-US" smtClean="0">
                <a:solidFill>
                  <a:srgbClr val="000000"/>
                </a:solidFill>
              </a:rPr>
              <a:pPr defTabSz="457200"/>
              <a:t>‹#›</a:t>
            </a:fld>
            <a:endParaRPr lang="en-US" dirty="0">
              <a:solidFill>
                <a:srgbClr val="000000"/>
              </a:solidFill>
            </a:endParaRPr>
          </a:p>
        </p:txBody>
      </p:sp>
      <p:grpSp>
        <p:nvGrpSpPr>
          <p:cNvPr id="4" name="Group 3"/>
          <p:cNvGrpSpPr/>
          <p:nvPr userDrawn="1"/>
        </p:nvGrpSpPr>
        <p:grpSpPr>
          <a:xfrm>
            <a:off x="-2389" y="1075689"/>
            <a:ext cx="9146388" cy="91440"/>
            <a:chOff x="-2389" y="1705495"/>
            <a:chExt cx="9146388" cy="137160"/>
          </a:xfrm>
        </p:grpSpPr>
        <p:sp>
          <p:nvSpPr>
            <p:cNvPr id="9" name="Rectangle 8"/>
            <p:cNvSpPr/>
            <p:nvPr userDrawn="1"/>
          </p:nvSpPr>
          <p:spPr>
            <a:xfrm>
              <a:off x="-2389" y="1705495"/>
              <a:ext cx="3037378" cy="137160"/>
            </a:xfrm>
            <a:prstGeom prst="rect">
              <a:avLst/>
            </a:prstGeom>
            <a:solidFill>
              <a:srgbClr val="98C1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Rectangle 9"/>
            <p:cNvSpPr/>
            <p:nvPr userDrawn="1"/>
          </p:nvSpPr>
          <p:spPr>
            <a:xfrm>
              <a:off x="3034989" y="1705495"/>
              <a:ext cx="3131499" cy="137160"/>
            </a:xfrm>
            <a:prstGeom prst="rect">
              <a:avLst/>
            </a:prstGeom>
            <a:solidFill>
              <a:srgbClr val="6542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sp>
          <p:nvSpPr>
            <p:cNvPr id="11" name="Rectangle 10"/>
            <p:cNvSpPr/>
            <p:nvPr userDrawn="1"/>
          </p:nvSpPr>
          <p:spPr>
            <a:xfrm>
              <a:off x="6151331" y="1705495"/>
              <a:ext cx="2992668" cy="137160"/>
            </a:xfrm>
            <a:prstGeom prst="rect">
              <a:avLst/>
            </a:prstGeom>
            <a:solidFill>
              <a:srgbClr val="DB90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grpSp>
      <p:grpSp>
        <p:nvGrpSpPr>
          <p:cNvPr id="7" name="Group 6"/>
          <p:cNvGrpSpPr/>
          <p:nvPr userDrawn="1"/>
        </p:nvGrpSpPr>
        <p:grpSpPr>
          <a:xfrm>
            <a:off x="-3583" y="6729984"/>
            <a:ext cx="9146389" cy="152398"/>
            <a:chOff x="-2389" y="6783869"/>
            <a:chExt cx="9161546" cy="111372"/>
          </a:xfrm>
        </p:grpSpPr>
        <p:sp>
          <p:nvSpPr>
            <p:cNvPr id="12" name="Rectangle 11"/>
            <p:cNvSpPr/>
            <p:nvPr userDrawn="1"/>
          </p:nvSpPr>
          <p:spPr>
            <a:xfrm>
              <a:off x="-2388" y="6783869"/>
              <a:ext cx="3037378" cy="45719"/>
            </a:xfrm>
            <a:prstGeom prst="rect">
              <a:avLst/>
            </a:prstGeom>
            <a:solidFill>
              <a:srgbClr val="98C1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sp>
          <p:nvSpPr>
            <p:cNvPr id="13" name="Rectangle 12"/>
            <p:cNvSpPr/>
            <p:nvPr userDrawn="1"/>
          </p:nvSpPr>
          <p:spPr>
            <a:xfrm>
              <a:off x="3034990" y="6783869"/>
              <a:ext cx="3131499" cy="45719"/>
            </a:xfrm>
            <a:prstGeom prst="rect">
              <a:avLst/>
            </a:prstGeom>
            <a:solidFill>
              <a:srgbClr val="6542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sp>
          <p:nvSpPr>
            <p:cNvPr id="14" name="Rectangle 13"/>
            <p:cNvSpPr/>
            <p:nvPr userDrawn="1"/>
          </p:nvSpPr>
          <p:spPr>
            <a:xfrm>
              <a:off x="6166489" y="6783869"/>
              <a:ext cx="2992668" cy="45719"/>
            </a:xfrm>
            <a:prstGeom prst="rect">
              <a:avLst/>
            </a:prstGeom>
            <a:solidFill>
              <a:srgbClr val="DB90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sp>
          <p:nvSpPr>
            <p:cNvPr id="15" name="Rectangle 14"/>
            <p:cNvSpPr/>
            <p:nvPr userDrawn="1"/>
          </p:nvSpPr>
          <p:spPr>
            <a:xfrm>
              <a:off x="-2389" y="6817715"/>
              <a:ext cx="9161545" cy="77526"/>
            </a:xfrm>
            <a:prstGeom prst="rect">
              <a:avLst/>
            </a:prstGeom>
            <a:solidFill>
              <a:srgbClr val="006C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grpSp>
    </p:spTree>
    <p:extLst>
      <p:ext uri="{BB962C8B-B14F-4D97-AF65-F5344CB8AC3E}">
        <p14:creationId xmlns:p14="http://schemas.microsoft.com/office/powerpoint/2010/main" val="10567895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Lst>
  <p:hf hdr="0" ftr="0" dt="0"/>
  <p:txStyles>
    <p:titleStyle>
      <a:lvl1pPr algn="ctr" rtl="0" eaLnBrk="1" fontAlgn="base" hangingPunct="1">
        <a:spcBef>
          <a:spcPct val="0"/>
        </a:spcBef>
        <a:spcAft>
          <a:spcPct val="0"/>
        </a:spcAft>
        <a:defRPr sz="4000">
          <a:solidFill>
            <a:schemeClr val="bg1"/>
          </a:solidFill>
          <a:latin typeface="Nirmala UI" panose="020B0502040204020203" pitchFamily="34" charset="0"/>
          <a:ea typeface="+mj-ea"/>
          <a:cs typeface="Nirmala UI" panose="020B0502040204020203" pitchFamily="34" charset="0"/>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514350" indent="-514350" algn="l" rtl="0" eaLnBrk="1" fontAlgn="base" hangingPunct="1">
        <a:spcBef>
          <a:spcPct val="20000"/>
        </a:spcBef>
        <a:spcAft>
          <a:spcPct val="0"/>
        </a:spcAft>
        <a:buFont typeface="Arial" charset="0"/>
        <a:buAutoNum type="alphaLcPeriod"/>
        <a:defRPr sz="3200">
          <a:solidFill>
            <a:schemeClr val="tx1"/>
          </a:solidFill>
          <a:latin typeface="Nirmala UI" panose="020B0502040204020203" pitchFamily="34" charset="0"/>
          <a:ea typeface="+mn-ea"/>
          <a:cs typeface="Nirmala UI" panose="020B0502040204020203" pitchFamily="34" charset="0"/>
        </a:defRPr>
      </a:lvl1pPr>
      <a:lvl2pPr marL="971550" indent="-514350" algn="l" rtl="0" eaLnBrk="1" fontAlgn="base" hangingPunct="1">
        <a:spcBef>
          <a:spcPct val="20000"/>
        </a:spcBef>
        <a:spcAft>
          <a:spcPct val="0"/>
        </a:spcAft>
        <a:buFont typeface="Arial" charset="0"/>
        <a:buAutoNum type="alphaLcPeriod"/>
        <a:defRPr sz="2800">
          <a:solidFill>
            <a:schemeClr val="tx1"/>
          </a:solidFill>
          <a:latin typeface="Nirmala UI" panose="020B0502040204020203" pitchFamily="34" charset="0"/>
          <a:cs typeface="Nirmala UI" panose="020B0502040204020203" pitchFamily="34" charset="0"/>
        </a:defRPr>
      </a:lvl2pPr>
      <a:lvl3pPr marL="1371600" indent="-457200" algn="l" rtl="0" eaLnBrk="1" fontAlgn="base" hangingPunct="1">
        <a:spcBef>
          <a:spcPct val="20000"/>
        </a:spcBef>
        <a:spcAft>
          <a:spcPct val="0"/>
        </a:spcAft>
        <a:buFont typeface="Arial" charset="0"/>
        <a:buAutoNum type="alphaLcPeriod"/>
        <a:defRPr sz="2400">
          <a:solidFill>
            <a:schemeClr val="tx1"/>
          </a:solidFill>
          <a:latin typeface="Nirmala UI" panose="020B0502040204020203" pitchFamily="34" charset="0"/>
          <a:cs typeface="Nirmala UI" panose="020B0502040204020203" pitchFamily="34" charset="0"/>
        </a:defRPr>
      </a:lvl3pPr>
      <a:lvl4pPr marL="1828800" indent="-457200" algn="l" rtl="0" eaLnBrk="1" fontAlgn="base" hangingPunct="1">
        <a:spcBef>
          <a:spcPct val="20000"/>
        </a:spcBef>
        <a:spcAft>
          <a:spcPct val="0"/>
        </a:spcAft>
        <a:buFont typeface="Arial" charset="0"/>
        <a:buAutoNum type="alphaLcPeriod"/>
        <a:defRPr sz="2000">
          <a:solidFill>
            <a:schemeClr val="tx1"/>
          </a:solidFill>
          <a:latin typeface="Nirmala UI" panose="020B0502040204020203" pitchFamily="34" charset="0"/>
          <a:cs typeface="Nirmala UI" panose="020B0502040204020203" pitchFamily="34" charset="0"/>
        </a:defRPr>
      </a:lvl4pPr>
      <a:lvl5pPr marL="2286000" indent="-457200" algn="l" rtl="0" eaLnBrk="1" fontAlgn="base" hangingPunct="1">
        <a:spcBef>
          <a:spcPct val="20000"/>
        </a:spcBef>
        <a:spcAft>
          <a:spcPct val="0"/>
        </a:spcAft>
        <a:buFont typeface="Arial" charset="0"/>
        <a:buAutoNum type="alphaLcPeriod"/>
        <a:defRPr sz="2000">
          <a:solidFill>
            <a:schemeClr val="tx1"/>
          </a:solidFill>
          <a:latin typeface="Nirmala UI" panose="020B0502040204020203" pitchFamily="34" charset="0"/>
          <a:cs typeface="Nirmala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838200"/>
            <a:ext cx="85217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600200"/>
            <a:ext cx="853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DCB65-73B4-4F59-9AD6-643FC7B01DAF}" type="datetime1">
              <a:rPr lang="en-US" smtClean="0">
                <a:solidFill>
                  <a:prstClr val="black">
                    <a:tint val="75000"/>
                  </a:prstClr>
                </a:solidFill>
              </a:rPr>
              <a:pPr/>
              <a:t>6/25/2020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1DB0E-167E-437A-B8D4-AACFCD9BDE20}"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p:nvSpPr>
        <p:spPr>
          <a:xfrm>
            <a:off x="0" y="0"/>
            <a:ext cx="9144000" cy="228600"/>
          </a:xfrm>
          <a:prstGeom prst="rect">
            <a:avLst/>
          </a:prstGeom>
          <a:solidFill>
            <a:srgbClr val="00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7"/>
          <p:cNvGrpSpPr/>
          <p:nvPr/>
        </p:nvGrpSpPr>
        <p:grpSpPr>
          <a:xfrm>
            <a:off x="0" y="228600"/>
            <a:ext cx="9144000" cy="685800"/>
            <a:chOff x="0" y="228600"/>
            <a:chExt cx="9144000" cy="685800"/>
          </a:xfrm>
        </p:grpSpPr>
        <p:sp>
          <p:nvSpPr>
            <p:cNvPr id="9" name="Rectangle 8"/>
            <p:cNvSpPr/>
            <p:nvPr/>
          </p:nvSpPr>
          <p:spPr>
            <a:xfrm>
              <a:off x="0" y="228600"/>
              <a:ext cx="9144000" cy="304800"/>
            </a:xfrm>
            <a:prstGeom prst="rect">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Isosceles Triangle 9"/>
            <p:cNvSpPr/>
            <p:nvPr/>
          </p:nvSpPr>
          <p:spPr>
            <a:xfrm rot="10800000">
              <a:off x="1447800" y="533400"/>
              <a:ext cx="914400" cy="381000"/>
            </a:xfrm>
            <a:prstGeom prst="triangle">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1"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436" y="6165793"/>
            <a:ext cx="1905000" cy="69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0" y="6096000"/>
            <a:ext cx="9144000" cy="0"/>
          </a:xfrm>
          <a:prstGeom prst="line">
            <a:avLst/>
          </a:prstGeom>
          <a:ln>
            <a:solidFill>
              <a:srgbClr val="007559"/>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0" y="0"/>
            <a:ext cx="9144000" cy="228600"/>
          </a:xfrm>
          <a:prstGeom prst="rect">
            <a:avLst/>
          </a:prstGeom>
          <a:solidFill>
            <a:srgbClr val="00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4" name="Group 13"/>
          <p:cNvGrpSpPr/>
          <p:nvPr/>
        </p:nvGrpSpPr>
        <p:grpSpPr>
          <a:xfrm>
            <a:off x="0" y="228600"/>
            <a:ext cx="9144000" cy="685800"/>
            <a:chOff x="0" y="228600"/>
            <a:chExt cx="9144000" cy="685800"/>
          </a:xfrm>
        </p:grpSpPr>
        <p:sp>
          <p:nvSpPr>
            <p:cNvPr id="15" name="Rectangle 14"/>
            <p:cNvSpPr/>
            <p:nvPr/>
          </p:nvSpPr>
          <p:spPr>
            <a:xfrm>
              <a:off x="0" y="228600"/>
              <a:ext cx="9144000" cy="304800"/>
            </a:xfrm>
            <a:prstGeom prst="rect">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Isosceles Triangle 15"/>
            <p:cNvSpPr/>
            <p:nvPr/>
          </p:nvSpPr>
          <p:spPr>
            <a:xfrm rot="10800000">
              <a:off x="1447800" y="533400"/>
              <a:ext cx="914400" cy="381000"/>
            </a:xfrm>
            <a:prstGeom prst="triangle">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7"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436" y="6165793"/>
            <a:ext cx="1905000" cy="69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p:nvCxnSpPr>
        <p:spPr>
          <a:xfrm>
            <a:off x="0" y="6096000"/>
            <a:ext cx="9144000" cy="0"/>
          </a:xfrm>
          <a:prstGeom prst="line">
            <a:avLst/>
          </a:prstGeom>
          <a:ln>
            <a:solidFill>
              <a:srgbClr val="00755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43564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1" y="838200"/>
            <a:ext cx="85217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600202"/>
            <a:ext cx="853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AC898F-7831-444E-8EA1-4DDA2F47BE67}" type="datetimeFigureOut">
              <a:rPr lang="en-US" smtClean="0"/>
              <a:pPr/>
              <a:t>6/25/2020</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11DB0E-167E-437A-B8D4-AACFCD9BDE20}" type="slidenum">
              <a:rPr lang="en-US" smtClean="0"/>
              <a:pPr/>
              <a:t>‹#›</a:t>
            </a:fld>
            <a:endParaRPr lang="en-US" dirty="0"/>
          </a:p>
        </p:txBody>
      </p:sp>
      <p:sp>
        <p:nvSpPr>
          <p:cNvPr id="7" name="Rectangle 6"/>
          <p:cNvSpPr/>
          <p:nvPr/>
        </p:nvSpPr>
        <p:spPr>
          <a:xfrm>
            <a:off x="0" y="0"/>
            <a:ext cx="9144000" cy="228600"/>
          </a:xfrm>
          <a:prstGeom prst="rect">
            <a:avLst/>
          </a:prstGeom>
          <a:solidFill>
            <a:srgbClr val="00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8" name="Group 7"/>
          <p:cNvGrpSpPr/>
          <p:nvPr/>
        </p:nvGrpSpPr>
        <p:grpSpPr>
          <a:xfrm>
            <a:off x="0" y="228600"/>
            <a:ext cx="9144000" cy="685800"/>
            <a:chOff x="0" y="228600"/>
            <a:chExt cx="9144000" cy="685800"/>
          </a:xfrm>
        </p:grpSpPr>
        <p:sp>
          <p:nvSpPr>
            <p:cNvPr id="9" name="Rectangle 8"/>
            <p:cNvSpPr/>
            <p:nvPr/>
          </p:nvSpPr>
          <p:spPr>
            <a:xfrm>
              <a:off x="0" y="228600"/>
              <a:ext cx="9144000" cy="304800"/>
            </a:xfrm>
            <a:prstGeom prst="rect">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Isosceles Triangle 9"/>
            <p:cNvSpPr/>
            <p:nvPr/>
          </p:nvSpPr>
          <p:spPr>
            <a:xfrm rot="10800000">
              <a:off x="1447800" y="533400"/>
              <a:ext cx="914400" cy="381000"/>
            </a:xfrm>
            <a:prstGeom prst="triangle">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1"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436" y="6165795"/>
            <a:ext cx="1905000" cy="69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0" y="6096000"/>
            <a:ext cx="9144000" cy="0"/>
          </a:xfrm>
          <a:prstGeom prst="line">
            <a:avLst/>
          </a:prstGeom>
          <a:ln>
            <a:solidFill>
              <a:srgbClr val="007559"/>
            </a:solidFill>
          </a:ln>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0" y="0"/>
            <a:ext cx="9144000" cy="228600"/>
          </a:xfrm>
          <a:prstGeom prst="rect">
            <a:avLst/>
          </a:prstGeom>
          <a:solidFill>
            <a:srgbClr val="00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4" name="Group 13"/>
          <p:cNvGrpSpPr/>
          <p:nvPr userDrawn="1"/>
        </p:nvGrpSpPr>
        <p:grpSpPr>
          <a:xfrm>
            <a:off x="0" y="228600"/>
            <a:ext cx="9144000" cy="685800"/>
            <a:chOff x="0" y="228600"/>
            <a:chExt cx="9144000" cy="685800"/>
          </a:xfrm>
        </p:grpSpPr>
        <p:sp>
          <p:nvSpPr>
            <p:cNvPr id="15" name="Rectangle 14"/>
            <p:cNvSpPr/>
            <p:nvPr/>
          </p:nvSpPr>
          <p:spPr>
            <a:xfrm>
              <a:off x="0" y="228600"/>
              <a:ext cx="9144000" cy="304800"/>
            </a:xfrm>
            <a:prstGeom prst="rect">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Isosceles Triangle 15"/>
            <p:cNvSpPr/>
            <p:nvPr/>
          </p:nvSpPr>
          <p:spPr>
            <a:xfrm rot="10800000">
              <a:off x="1447800" y="533400"/>
              <a:ext cx="914400" cy="381000"/>
            </a:xfrm>
            <a:prstGeom prst="triangle">
              <a:avLst/>
            </a:prstGeom>
            <a:solidFill>
              <a:srgbClr val="00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7"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97436" y="6165795"/>
            <a:ext cx="1905000" cy="69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userDrawn="1"/>
        </p:nvCxnSpPr>
        <p:spPr>
          <a:xfrm>
            <a:off x="0" y="6096000"/>
            <a:ext cx="9144000" cy="0"/>
          </a:xfrm>
          <a:prstGeom prst="line">
            <a:avLst/>
          </a:prstGeom>
          <a:ln>
            <a:solidFill>
              <a:srgbClr val="00755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516539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0" y="5681711"/>
            <a:ext cx="9144000" cy="1176291"/>
          </a:xfrm>
          <a:prstGeom prst="rect">
            <a:avLst/>
          </a:prstGeom>
          <a:solidFill>
            <a:srgbClr val="232D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0E1011"/>
              </a:solidFill>
            </a:endParaRP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7394" y="6059553"/>
            <a:ext cx="1592272" cy="570695"/>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
            <a:ext cx="9144000" cy="5681709"/>
          </a:xfrm>
          <a:prstGeom prst="rect">
            <a:avLst/>
          </a:prstGeom>
        </p:spPr>
      </p:pic>
    </p:spTree>
    <p:extLst>
      <p:ext uri="{BB962C8B-B14F-4D97-AF65-F5344CB8AC3E}">
        <p14:creationId xmlns:p14="http://schemas.microsoft.com/office/powerpoint/2010/main" val="103718916"/>
      </p:ext>
    </p:extLst>
  </p:cSld>
  <p:clrMap bg1="lt1" tx1="dk1" bg2="lt2" tx2="dk2" accent1="accent1" accent2="accent2" accent3="accent3" accent4="accent4" accent5="accent5" accent6="accent6" hlink="hlink" folHlink="folHlink"/>
  <p:sldLayoutIdLst>
    <p:sldLayoutId id="2147483766" r:id="rId1"/>
    <p:sldLayoutId id="2147483767" r:id="rId2"/>
  </p:sldLayoutIdLst>
  <p:txStyles>
    <p:titleStyle>
      <a:lvl1pPr algn="ctr" defTabSz="257175" rtl="0" eaLnBrk="1" latinLnBrk="0" hangingPunct="1">
        <a:lnSpc>
          <a:spcPts val="2970"/>
        </a:lnSpc>
        <a:spcBef>
          <a:spcPct val="0"/>
        </a:spcBef>
        <a:buNone/>
        <a:defRPr sz="3038" kern="1200" cap="all" baseline="0">
          <a:solidFill>
            <a:schemeClr val="bg2"/>
          </a:solidFill>
          <a:latin typeface="ITC Franklin Gothic Heavy"/>
          <a:ea typeface="+mj-ea"/>
          <a:cs typeface="+mj-cs"/>
        </a:defRPr>
      </a:lvl1pPr>
    </p:titleStyle>
    <p:bodyStyle>
      <a:lvl1pPr marL="192881" indent="-192881" algn="l" defTabSz="257175" rtl="0" eaLnBrk="1" latinLnBrk="0" hangingPunct="1">
        <a:spcBef>
          <a:spcPct val="20000"/>
        </a:spcBef>
        <a:buFont typeface="Arial"/>
        <a:buChar char="•"/>
        <a:defRPr sz="1800" kern="1200">
          <a:solidFill>
            <a:schemeClr val="tx1"/>
          </a:solidFill>
          <a:latin typeface="+mn-lt"/>
          <a:ea typeface="+mn-ea"/>
          <a:cs typeface="+mn-cs"/>
        </a:defRPr>
      </a:lvl1pPr>
      <a:lvl2pPr marL="417910" indent="-160735" algn="l" defTabSz="257175" rtl="0" eaLnBrk="1" latinLnBrk="0" hangingPunct="1">
        <a:spcBef>
          <a:spcPct val="20000"/>
        </a:spcBef>
        <a:buFont typeface="Arial"/>
        <a:buChar char="–"/>
        <a:defRPr sz="1575" kern="1200">
          <a:solidFill>
            <a:schemeClr val="tx1"/>
          </a:solidFill>
          <a:latin typeface="+mn-lt"/>
          <a:ea typeface="+mn-ea"/>
          <a:cs typeface="+mn-cs"/>
        </a:defRPr>
      </a:lvl2pPr>
      <a:lvl3pPr marL="642938" indent="-128588" algn="l" defTabSz="257175" rtl="0" eaLnBrk="1" latinLnBrk="0" hangingPunct="1">
        <a:spcBef>
          <a:spcPct val="20000"/>
        </a:spcBef>
        <a:buFont typeface="Arial"/>
        <a:buChar char="•"/>
        <a:defRPr sz="1350" kern="1200">
          <a:solidFill>
            <a:schemeClr val="tx1"/>
          </a:solidFill>
          <a:latin typeface="+mn-lt"/>
          <a:ea typeface="+mn-ea"/>
          <a:cs typeface="+mn-cs"/>
        </a:defRPr>
      </a:lvl3pPr>
      <a:lvl4pPr marL="900113" indent="-128588" algn="l" defTabSz="257175" rtl="0" eaLnBrk="1" latinLnBrk="0" hangingPunct="1">
        <a:spcBef>
          <a:spcPct val="20000"/>
        </a:spcBef>
        <a:buFont typeface="Arial"/>
        <a:buChar char="–"/>
        <a:defRPr sz="1125" kern="1200">
          <a:solidFill>
            <a:schemeClr val="tx1"/>
          </a:solidFill>
          <a:latin typeface="+mn-lt"/>
          <a:ea typeface="+mn-ea"/>
          <a:cs typeface="+mn-cs"/>
        </a:defRPr>
      </a:lvl4pPr>
      <a:lvl5pPr marL="1157288" indent="-128588" algn="l" defTabSz="257175" rtl="0" eaLnBrk="1" latinLnBrk="0" hangingPunct="1">
        <a:spcBef>
          <a:spcPct val="20000"/>
        </a:spcBef>
        <a:buFont typeface="Arial"/>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9144000" cy="103432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99"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828" y="242785"/>
            <a:ext cx="1531051" cy="548752"/>
          </a:xfrm>
          <a:prstGeom prst="rect">
            <a:avLst/>
          </a:prstGeom>
        </p:spPr>
      </p:pic>
    </p:spTree>
    <p:extLst>
      <p:ext uri="{BB962C8B-B14F-4D97-AF65-F5344CB8AC3E}">
        <p14:creationId xmlns:p14="http://schemas.microsoft.com/office/powerpoint/2010/main" val="3210595568"/>
      </p:ext>
    </p:extLst>
  </p:cSld>
  <p:clrMap bg1="lt1" tx1="dk1" bg2="lt2" tx2="dk2" accent1="accent1" accent2="accent2" accent3="accent3" accent4="accent4" accent5="accent5" accent6="accent6" hlink="hlink" folHlink="folHlink"/>
  <p:sldLayoutIdLst>
    <p:sldLayoutId id="2147483769" r:id="rId1"/>
    <p:sldLayoutId id="2147483770" r:id="rId2"/>
  </p:sldLayoutIdLst>
  <p:txStyles>
    <p:titleStyle>
      <a:lvl1pPr algn="ctr" defTabSz="342900" rtl="0" eaLnBrk="1" latinLnBrk="0" hangingPunct="1">
        <a:lnSpc>
          <a:spcPts val="3000"/>
        </a:lnSpc>
        <a:spcBef>
          <a:spcPct val="0"/>
        </a:spcBef>
        <a:buNone/>
        <a:defRPr sz="3000" kern="1200" cap="all" baseline="0">
          <a:solidFill>
            <a:schemeClr val="tx1"/>
          </a:solidFill>
          <a:latin typeface="ITC Franklin Gothic Heavy"/>
          <a:ea typeface="+mj-ea"/>
          <a:cs typeface="+mj-cs"/>
        </a:defRPr>
      </a:lvl1pPr>
    </p:titleStyle>
    <p:bodyStyle>
      <a:lvl1pPr marL="0" indent="0" algn="l" defTabSz="342900" rtl="0" eaLnBrk="1" latinLnBrk="0" hangingPunct="1">
        <a:spcBef>
          <a:spcPct val="20000"/>
        </a:spcBef>
        <a:buFontTx/>
        <a:buNone/>
        <a:defRPr sz="1800" kern="1200" cap="all">
          <a:solidFill>
            <a:schemeClr val="tx1"/>
          </a:solidFill>
          <a:latin typeface="ITC Franklin Gothic Demi"/>
          <a:ea typeface="+mn-ea"/>
          <a:cs typeface="+mn-cs"/>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571" tIns="23469" rIns="46571" bIns="23469"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571" tIns="23469" rIns="46571" bIns="234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0" y="6629400"/>
            <a:ext cx="2133600" cy="228600"/>
          </a:xfrm>
          <a:prstGeom prst="rect">
            <a:avLst/>
          </a:prstGeom>
        </p:spPr>
        <p:txBody>
          <a:bodyPr vert="horz" lIns="46571" tIns="23469" rIns="46571" bIns="23469" rtlCol="0" anchor="ctr"/>
          <a:lstStyle>
            <a:lvl1pPr algn="l" eaLnBrk="0" hangingPunct="0">
              <a:defRPr sz="900">
                <a:solidFill>
                  <a:prstClr val="black">
                    <a:tint val="75000"/>
                  </a:prstClr>
                </a:solidFill>
                <a:latin typeface="Times New Roman" charset="0"/>
                <a:ea typeface="+mn-ea"/>
                <a:cs typeface="+mn-cs"/>
              </a:defRPr>
            </a:lvl1pPr>
          </a:lstStyle>
          <a:p>
            <a:pPr>
              <a:defRPr/>
            </a:pPr>
            <a:fld id="{3BCE88DA-3E0E-482C-A6D8-59DD6C74369D}" type="datetime1">
              <a:rPr lang="en-US" smtClean="0"/>
              <a:pPr>
                <a:defRPr/>
              </a:pPr>
              <a:t>6/25/2020</a:t>
            </a:fld>
            <a:endParaRPr lang="en-US" dirty="0"/>
          </a:p>
        </p:txBody>
      </p:sp>
      <p:sp>
        <p:nvSpPr>
          <p:cNvPr id="5" name="Footer Placeholder 4"/>
          <p:cNvSpPr>
            <a:spLocks noGrp="1"/>
          </p:cNvSpPr>
          <p:nvPr>
            <p:ph type="ftr" sz="quarter" idx="3"/>
          </p:nvPr>
        </p:nvSpPr>
        <p:spPr>
          <a:xfrm>
            <a:off x="5029200" y="6629400"/>
            <a:ext cx="4114800" cy="228600"/>
          </a:xfrm>
          <a:prstGeom prst="rect">
            <a:avLst/>
          </a:prstGeom>
        </p:spPr>
        <p:txBody>
          <a:bodyPr vert="horz" lIns="46571" tIns="23469" rIns="46571" bIns="23469" rtlCol="0" anchor="ctr"/>
          <a:lstStyle>
            <a:lvl1pPr algn="ctr" eaLnBrk="0" hangingPunct="0">
              <a:defRPr sz="900">
                <a:solidFill>
                  <a:prstClr val="black">
                    <a:tint val="75000"/>
                  </a:prstClr>
                </a:solidFill>
                <a:latin typeface="Times New Roman"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3505200" y="6629400"/>
            <a:ext cx="1524000" cy="228600"/>
          </a:xfrm>
          <a:prstGeom prst="rect">
            <a:avLst/>
          </a:prstGeom>
        </p:spPr>
        <p:txBody>
          <a:bodyPr vert="horz" wrap="square" lIns="46571" tIns="23469" rIns="46571" bIns="23469" numCol="1" anchor="ctr" anchorCtr="0" compatLnSpc="1">
            <a:prstTxWarp prst="textNoShape">
              <a:avLst/>
            </a:prstTxWarp>
          </a:bodyPr>
          <a:lstStyle>
            <a:lvl1pPr algn="r" eaLnBrk="0" hangingPunct="0">
              <a:defRPr sz="900">
                <a:solidFill>
                  <a:srgbClr val="898989"/>
                </a:solidFill>
                <a:latin typeface="Times New Roman" panose="02020603050405020304" pitchFamily="18" charset="0"/>
              </a:defRPr>
            </a:lvl1pPr>
          </a:lstStyle>
          <a:p>
            <a:pPr>
              <a:defRPr/>
            </a:pPr>
            <a:fld id="{93C7BC94-6B80-4C0E-B7A5-1AE9C9F737EC}" type="slidenum">
              <a:rPr lang="en-US" altLang="en-US"/>
              <a:pPr>
                <a:defRPr/>
              </a:pPr>
              <a:t>‹#›</a:t>
            </a:fld>
            <a:endParaRPr lang="en-US" altLang="en-US" dirty="0"/>
          </a:p>
        </p:txBody>
      </p:sp>
      <p:sp>
        <p:nvSpPr>
          <p:cNvPr id="9" name="Rectangle 8"/>
          <p:cNvSpPr/>
          <p:nvPr/>
        </p:nvSpPr>
        <p:spPr>
          <a:xfrm>
            <a:off x="0" y="0"/>
            <a:ext cx="9144000" cy="152400"/>
          </a:xfrm>
          <a:prstGeom prst="rect">
            <a:avLst/>
          </a:prstGeom>
          <a:gradFill>
            <a:gsLst>
              <a:gs pos="0">
                <a:srgbClr val="86C8DA">
                  <a:alpha val="42745"/>
                </a:srgb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4928" tIns="17602" rIns="34928" bIns="17602" anchor="ctr"/>
          <a:lstStyle/>
          <a:p>
            <a:pPr algn="ctr">
              <a:defRPr/>
            </a:pPr>
            <a:endParaRPr lang="en-US" sz="1725" dirty="0">
              <a:solidFill>
                <a:prstClr val="white"/>
              </a:solidFill>
            </a:endParaRPr>
          </a:p>
        </p:txBody>
      </p:sp>
      <p:pic>
        <p:nvPicPr>
          <p:cNvPr id="2056"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196015"/>
            <a:ext cx="9144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40582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Lst>
  <p:hf sldNum="0" hdr="0" ftr="0" dt="0"/>
  <p:txStyles>
    <p:titleStyle>
      <a:lvl1pPr algn="ctr" rtl="0" eaLnBrk="0" fontAlgn="base" hangingPunct="0">
        <a:spcBef>
          <a:spcPct val="0"/>
        </a:spcBef>
        <a:spcAft>
          <a:spcPct val="0"/>
        </a:spcAft>
        <a:defRPr sz="3300" kern="1200">
          <a:solidFill>
            <a:srgbClr val="9D3232"/>
          </a:solidFill>
          <a:latin typeface="+mj-lt"/>
          <a:ea typeface="+mj-ea"/>
          <a:cs typeface="+mj-cs"/>
        </a:defRPr>
      </a:lvl1pPr>
      <a:lvl2pPr algn="ctr" rtl="0" eaLnBrk="0" fontAlgn="base" hangingPunct="0">
        <a:spcBef>
          <a:spcPct val="0"/>
        </a:spcBef>
        <a:spcAft>
          <a:spcPct val="0"/>
        </a:spcAft>
        <a:defRPr sz="3300">
          <a:solidFill>
            <a:srgbClr val="9D3232"/>
          </a:solidFill>
          <a:latin typeface="Calibri" pitchFamily="34" charset="0"/>
        </a:defRPr>
      </a:lvl2pPr>
      <a:lvl3pPr algn="ctr" rtl="0" eaLnBrk="0" fontAlgn="base" hangingPunct="0">
        <a:spcBef>
          <a:spcPct val="0"/>
        </a:spcBef>
        <a:spcAft>
          <a:spcPct val="0"/>
        </a:spcAft>
        <a:defRPr sz="3300">
          <a:solidFill>
            <a:srgbClr val="9D3232"/>
          </a:solidFill>
          <a:latin typeface="Calibri" pitchFamily="34" charset="0"/>
        </a:defRPr>
      </a:lvl3pPr>
      <a:lvl4pPr algn="ctr" rtl="0" eaLnBrk="0" fontAlgn="base" hangingPunct="0">
        <a:spcBef>
          <a:spcPct val="0"/>
        </a:spcBef>
        <a:spcAft>
          <a:spcPct val="0"/>
        </a:spcAft>
        <a:defRPr sz="3300">
          <a:solidFill>
            <a:srgbClr val="9D3232"/>
          </a:solidFill>
          <a:latin typeface="Calibri" pitchFamily="34" charset="0"/>
        </a:defRPr>
      </a:lvl4pPr>
      <a:lvl5pPr algn="ctr" rtl="0" eaLnBrk="0" fontAlgn="base" hangingPunct="0">
        <a:spcBef>
          <a:spcPct val="0"/>
        </a:spcBef>
        <a:spcAft>
          <a:spcPct val="0"/>
        </a:spcAft>
        <a:defRPr sz="3300">
          <a:solidFill>
            <a:srgbClr val="9D3232"/>
          </a:solidFill>
          <a:latin typeface="Calibri" pitchFamily="34" charset="0"/>
        </a:defRPr>
      </a:lvl5pPr>
      <a:lvl6pPr marL="174578" algn="ctr" rtl="0" eaLnBrk="1" fontAlgn="base" hangingPunct="1">
        <a:spcBef>
          <a:spcPct val="0"/>
        </a:spcBef>
        <a:spcAft>
          <a:spcPct val="0"/>
        </a:spcAft>
        <a:defRPr sz="3300">
          <a:solidFill>
            <a:srgbClr val="9D3232"/>
          </a:solidFill>
          <a:latin typeface="Calibri" pitchFamily="34" charset="0"/>
        </a:defRPr>
      </a:lvl6pPr>
      <a:lvl7pPr marL="349148" algn="ctr" rtl="0" eaLnBrk="1" fontAlgn="base" hangingPunct="1">
        <a:spcBef>
          <a:spcPct val="0"/>
        </a:spcBef>
        <a:spcAft>
          <a:spcPct val="0"/>
        </a:spcAft>
        <a:defRPr sz="3300">
          <a:solidFill>
            <a:srgbClr val="9D3232"/>
          </a:solidFill>
          <a:latin typeface="Calibri" pitchFamily="34" charset="0"/>
        </a:defRPr>
      </a:lvl7pPr>
      <a:lvl8pPr marL="523712" algn="ctr" rtl="0" eaLnBrk="1" fontAlgn="base" hangingPunct="1">
        <a:spcBef>
          <a:spcPct val="0"/>
        </a:spcBef>
        <a:spcAft>
          <a:spcPct val="0"/>
        </a:spcAft>
        <a:defRPr sz="3300">
          <a:solidFill>
            <a:srgbClr val="9D3232"/>
          </a:solidFill>
          <a:latin typeface="Calibri" pitchFamily="34" charset="0"/>
        </a:defRPr>
      </a:lvl8pPr>
      <a:lvl9pPr marL="698322" algn="ctr" rtl="0" eaLnBrk="1" fontAlgn="base" hangingPunct="1">
        <a:spcBef>
          <a:spcPct val="0"/>
        </a:spcBef>
        <a:spcAft>
          <a:spcPct val="0"/>
        </a:spcAft>
        <a:defRPr sz="3300">
          <a:solidFill>
            <a:srgbClr val="9D3232"/>
          </a:solidFill>
          <a:latin typeface="Calibri" pitchFamily="34" charset="0"/>
        </a:defRPr>
      </a:lvl9pPr>
    </p:titleStyle>
    <p:bodyStyle>
      <a:lvl1pPr marL="128588" indent="-128588" algn="l" rtl="0" eaLnBrk="0" fontAlgn="base" hangingPunct="0">
        <a:spcBef>
          <a:spcPct val="20000"/>
        </a:spcBef>
        <a:spcAft>
          <a:spcPct val="0"/>
        </a:spcAft>
        <a:buFont typeface="Arial" panose="020B0604020202020204" pitchFamily="34" charset="0"/>
        <a:buChar char="•"/>
        <a:defRPr sz="2400" kern="1200">
          <a:solidFill>
            <a:srgbClr val="23444D"/>
          </a:solidFill>
          <a:latin typeface="+mn-lt"/>
          <a:ea typeface="+mn-ea"/>
          <a:cs typeface="+mn-cs"/>
        </a:defRPr>
      </a:lvl1pPr>
      <a:lvl2pPr marL="280988" indent="-104775" algn="l" rtl="0" eaLnBrk="0" fontAlgn="base" hangingPunct="0">
        <a:spcBef>
          <a:spcPct val="20000"/>
        </a:spcBef>
        <a:spcAft>
          <a:spcPct val="0"/>
        </a:spcAft>
        <a:buFont typeface="Arial" panose="020B0604020202020204" pitchFamily="34" charset="0"/>
        <a:buChar char="–"/>
        <a:defRPr sz="2100" kern="1200">
          <a:solidFill>
            <a:srgbClr val="23444D"/>
          </a:solidFill>
          <a:latin typeface="+mn-lt"/>
          <a:ea typeface="+mn-ea"/>
          <a:cs typeface="+mn-cs"/>
        </a:defRPr>
      </a:lvl2pPr>
      <a:lvl3pPr marL="433388" indent="-84138" algn="l" rtl="0" eaLnBrk="0" fontAlgn="base" hangingPunct="0">
        <a:spcBef>
          <a:spcPct val="20000"/>
        </a:spcBef>
        <a:spcAft>
          <a:spcPct val="0"/>
        </a:spcAft>
        <a:buFont typeface="Arial" panose="020B0604020202020204" pitchFamily="34" charset="0"/>
        <a:buChar char="•"/>
        <a:defRPr kern="1200">
          <a:solidFill>
            <a:srgbClr val="23444D"/>
          </a:solidFill>
          <a:latin typeface="+mn-lt"/>
          <a:ea typeface="+mn-ea"/>
          <a:cs typeface="+mn-cs"/>
        </a:defRPr>
      </a:lvl3pPr>
      <a:lvl4pPr marL="609600" indent="-84138" algn="l" rtl="0" eaLnBrk="0" fontAlgn="base" hangingPunct="0">
        <a:spcBef>
          <a:spcPct val="20000"/>
        </a:spcBef>
        <a:spcAft>
          <a:spcPct val="0"/>
        </a:spcAft>
        <a:buFont typeface="Arial" panose="020B0604020202020204" pitchFamily="34" charset="0"/>
        <a:buChar char="–"/>
        <a:defRPr sz="1500" kern="1200">
          <a:solidFill>
            <a:srgbClr val="23444D"/>
          </a:solidFill>
          <a:latin typeface="+mn-lt"/>
          <a:ea typeface="+mn-ea"/>
          <a:cs typeface="+mn-cs"/>
        </a:defRPr>
      </a:lvl4pPr>
      <a:lvl5pPr marL="782638" indent="-84138" algn="l" rtl="0" eaLnBrk="0" fontAlgn="base" hangingPunct="0">
        <a:spcBef>
          <a:spcPct val="20000"/>
        </a:spcBef>
        <a:spcAft>
          <a:spcPct val="0"/>
        </a:spcAft>
        <a:buFont typeface="Arial" panose="020B0604020202020204" pitchFamily="34" charset="0"/>
        <a:buChar char="»"/>
        <a:defRPr sz="1500" kern="1200">
          <a:solidFill>
            <a:srgbClr val="23444D"/>
          </a:solidFill>
          <a:latin typeface="+mn-lt"/>
          <a:ea typeface="+mn-ea"/>
          <a:cs typeface="+mn-cs"/>
        </a:defRPr>
      </a:lvl5pPr>
      <a:lvl6pPr marL="960193" indent="-87239" algn="l" defTabSz="34914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1134779" indent="-87239" algn="l" defTabSz="34914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1309355" indent="-87239" algn="l" defTabSz="34914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1483946" indent="-87239" algn="l" defTabSz="349148"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349148" rtl="0" eaLnBrk="1" latinLnBrk="0" hangingPunct="1">
        <a:defRPr sz="1350" kern="1200">
          <a:solidFill>
            <a:schemeClr val="tx1"/>
          </a:solidFill>
          <a:latin typeface="+mn-lt"/>
          <a:ea typeface="+mn-ea"/>
          <a:cs typeface="+mn-cs"/>
        </a:defRPr>
      </a:lvl1pPr>
      <a:lvl2pPr marL="174578" algn="l" defTabSz="349148" rtl="0" eaLnBrk="1" latinLnBrk="0" hangingPunct="1">
        <a:defRPr sz="1350" kern="1200">
          <a:solidFill>
            <a:schemeClr val="tx1"/>
          </a:solidFill>
          <a:latin typeface="+mn-lt"/>
          <a:ea typeface="+mn-ea"/>
          <a:cs typeface="+mn-cs"/>
        </a:defRPr>
      </a:lvl2pPr>
      <a:lvl3pPr marL="349148" algn="l" defTabSz="349148" rtl="0" eaLnBrk="1" latinLnBrk="0" hangingPunct="1">
        <a:defRPr sz="1350" kern="1200">
          <a:solidFill>
            <a:schemeClr val="tx1"/>
          </a:solidFill>
          <a:latin typeface="+mn-lt"/>
          <a:ea typeface="+mn-ea"/>
          <a:cs typeface="+mn-cs"/>
        </a:defRPr>
      </a:lvl3pPr>
      <a:lvl4pPr marL="523712" algn="l" defTabSz="349148" rtl="0" eaLnBrk="1" latinLnBrk="0" hangingPunct="1">
        <a:defRPr sz="1350" kern="1200">
          <a:solidFill>
            <a:schemeClr val="tx1"/>
          </a:solidFill>
          <a:latin typeface="+mn-lt"/>
          <a:ea typeface="+mn-ea"/>
          <a:cs typeface="+mn-cs"/>
        </a:defRPr>
      </a:lvl4pPr>
      <a:lvl5pPr marL="698322" algn="l" defTabSz="349148" rtl="0" eaLnBrk="1" latinLnBrk="0" hangingPunct="1">
        <a:defRPr sz="1350" kern="1200">
          <a:solidFill>
            <a:schemeClr val="tx1"/>
          </a:solidFill>
          <a:latin typeface="+mn-lt"/>
          <a:ea typeface="+mn-ea"/>
          <a:cs typeface="+mn-cs"/>
        </a:defRPr>
      </a:lvl5pPr>
      <a:lvl6pPr marL="872928" algn="l" defTabSz="349148" rtl="0" eaLnBrk="1" latinLnBrk="0" hangingPunct="1">
        <a:defRPr sz="1350" kern="1200">
          <a:solidFill>
            <a:schemeClr val="tx1"/>
          </a:solidFill>
          <a:latin typeface="+mn-lt"/>
          <a:ea typeface="+mn-ea"/>
          <a:cs typeface="+mn-cs"/>
        </a:defRPr>
      </a:lvl6pPr>
      <a:lvl7pPr marL="1047487" algn="l" defTabSz="349148" rtl="0" eaLnBrk="1" latinLnBrk="0" hangingPunct="1">
        <a:defRPr sz="1350" kern="1200">
          <a:solidFill>
            <a:schemeClr val="tx1"/>
          </a:solidFill>
          <a:latin typeface="+mn-lt"/>
          <a:ea typeface="+mn-ea"/>
          <a:cs typeface="+mn-cs"/>
        </a:defRPr>
      </a:lvl7pPr>
      <a:lvl8pPr marL="1222067" algn="l" defTabSz="349148" rtl="0" eaLnBrk="1" latinLnBrk="0" hangingPunct="1">
        <a:defRPr sz="1350" kern="1200">
          <a:solidFill>
            <a:schemeClr val="tx1"/>
          </a:solidFill>
          <a:latin typeface="+mn-lt"/>
          <a:ea typeface="+mn-ea"/>
          <a:cs typeface="+mn-cs"/>
        </a:defRPr>
      </a:lvl8pPr>
      <a:lvl9pPr marL="1396650" algn="l" defTabSz="349148"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1.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36.png"/><Relationship Id="rId4" Type="http://schemas.openxmlformats.org/officeDocument/2006/relationships/image" Target="../media/image19.pn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52254"/>
            <a:ext cx="7772400" cy="1192427"/>
          </a:xfrm>
        </p:spPr>
        <p:txBody>
          <a:bodyPr>
            <a:normAutofit/>
          </a:bodyPr>
          <a:lstStyle/>
          <a:p>
            <a:pPr>
              <a:spcBef>
                <a:spcPts val="0"/>
              </a:spcBef>
            </a:pPr>
            <a:r>
              <a:rPr lang="en-US" sz="2400" b="1" i="1" dirty="0">
                <a:solidFill>
                  <a:srgbClr val="181818"/>
                </a:solidFill>
              </a:rPr>
              <a:t>Thursday, June 25, 2020</a:t>
            </a:r>
            <a:br>
              <a:rPr lang="en-US" sz="2400" b="1" i="1" dirty="0">
                <a:solidFill>
                  <a:srgbClr val="181818"/>
                </a:solidFill>
              </a:rPr>
            </a:br>
            <a:r>
              <a:rPr lang="en-US" sz="2400" b="1" i="1" dirty="0">
                <a:solidFill>
                  <a:srgbClr val="181818"/>
                </a:solidFill>
              </a:rPr>
              <a:t>12:00 p.m. – 12:30 p.m.</a:t>
            </a:r>
          </a:p>
        </p:txBody>
      </p:sp>
      <p:sp>
        <p:nvSpPr>
          <p:cNvPr id="4" name="Rectangle 3">
            <a:extLst>
              <a:ext uri="{FF2B5EF4-FFF2-40B4-BE49-F238E27FC236}">
                <a16:creationId xmlns:a16="http://schemas.microsoft.com/office/drawing/2014/main" id="{2A6FE9CA-4F08-4F2E-A7B3-7C55509E81CE}"/>
              </a:ext>
            </a:extLst>
          </p:cNvPr>
          <p:cNvSpPr/>
          <p:nvPr/>
        </p:nvSpPr>
        <p:spPr>
          <a:xfrm>
            <a:off x="381000" y="889053"/>
            <a:ext cx="8382000" cy="1323439"/>
          </a:xfrm>
          <a:prstGeom prst="rect">
            <a:avLst/>
          </a:prstGeom>
        </p:spPr>
        <p:txBody>
          <a:bodyPr wrap="square">
            <a:spAutoFit/>
          </a:bodyPr>
          <a:lstStyle/>
          <a:p>
            <a:pPr algn="ctr"/>
            <a:r>
              <a:rPr lang="en-US" sz="4000" b="1" dirty="0">
                <a:solidFill>
                  <a:schemeClr val="accent1">
                    <a:lumMod val="75000"/>
                  </a:schemeClr>
                </a:solidFill>
              </a:rPr>
              <a:t>Improving Patient Experience in Virginia Hospitals and Health Systems</a:t>
            </a:r>
            <a:endParaRPr lang="en-US" sz="4000" dirty="0">
              <a:solidFill>
                <a:schemeClr val="accent1">
                  <a:lumMod val="75000"/>
                </a:schemeClr>
              </a:solidFill>
            </a:endParaRPr>
          </a:p>
        </p:txBody>
      </p:sp>
      <p:pic>
        <p:nvPicPr>
          <p:cNvPr id="9" name="Picture 8">
            <a:extLst>
              <a:ext uri="{FF2B5EF4-FFF2-40B4-BE49-F238E27FC236}">
                <a16:creationId xmlns:a16="http://schemas.microsoft.com/office/drawing/2014/main" id="{3C3DC7B6-E603-4523-B02B-2151E8331D33}"/>
              </a:ext>
            </a:extLst>
          </p:cNvPr>
          <p:cNvPicPr>
            <a:picLocks noChangeAspect="1"/>
          </p:cNvPicPr>
          <p:nvPr/>
        </p:nvPicPr>
        <p:blipFill>
          <a:blip r:embed="rId3" cstate="print"/>
          <a:stretch>
            <a:fillRect/>
          </a:stretch>
        </p:blipFill>
        <p:spPr>
          <a:xfrm>
            <a:off x="27309" y="5510667"/>
            <a:ext cx="3124200" cy="1347333"/>
          </a:xfrm>
          <a:prstGeom prst="rect">
            <a:avLst/>
          </a:prstGeom>
        </p:spPr>
      </p:pic>
      <p:pic>
        <p:nvPicPr>
          <p:cNvPr id="10" name="Picture 9">
            <a:extLst>
              <a:ext uri="{FF2B5EF4-FFF2-40B4-BE49-F238E27FC236}">
                <a16:creationId xmlns:a16="http://schemas.microsoft.com/office/drawing/2014/main" id="{95476864-6C47-4F1C-8D95-04C1E4BF0EAA}"/>
              </a:ext>
            </a:extLst>
          </p:cNvPr>
          <p:cNvPicPr/>
          <p:nvPr/>
        </p:nvPicPr>
        <p:blipFill>
          <a:blip r:embed="rId4" cstate="print"/>
          <a:stretch>
            <a:fillRect/>
          </a:stretch>
        </p:blipFill>
        <p:spPr>
          <a:xfrm>
            <a:off x="6236969" y="5498310"/>
            <a:ext cx="2907030" cy="1347333"/>
          </a:xfrm>
          <a:prstGeom prst="rect">
            <a:avLst/>
          </a:prstGeom>
        </p:spPr>
      </p:pic>
      <p:sp>
        <p:nvSpPr>
          <p:cNvPr id="12" name="AutoShape 2">
            <a:extLst>
              <a:ext uri="{FF2B5EF4-FFF2-40B4-BE49-F238E27FC236}">
                <a16:creationId xmlns:a16="http://schemas.microsoft.com/office/drawing/2014/main" id="{21F4A0C3-ECAE-495F-AFEB-DD22489EF1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 name="Picture 12">
            <a:extLst>
              <a:ext uri="{FF2B5EF4-FFF2-40B4-BE49-F238E27FC236}">
                <a16:creationId xmlns:a16="http://schemas.microsoft.com/office/drawing/2014/main" id="{B266BF00-CC5A-4E5E-B016-6D93BFC89233}"/>
              </a:ext>
            </a:extLst>
          </p:cNvPr>
          <p:cNvPicPr>
            <a:picLocks noChangeAspect="1"/>
          </p:cNvPicPr>
          <p:nvPr/>
        </p:nvPicPr>
        <p:blipFill>
          <a:blip r:embed="rId5" cstate="print"/>
          <a:stretch>
            <a:fillRect/>
          </a:stretch>
        </p:blipFill>
        <p:spPr>
          <a:xfrm>
            <a:off x="3200400" y="5516004"/>
            <a:ext cx="3007737" cy="1304925"/>
          </a:xfrm>
          <a:prstGeom prst="rect">
            <a:avLst/>
          </a:prstGeom>
        </p:spPr>
      </p:pic>
      <p:pic>
        <p:nvPicPr>
          <p:cNvPr id="15" name="Picture 14">
            <a:extLst>
              <a:ext uri="{FF2B5EF4-FFF2-40B4-BE49-F238E27FC236}">
                <a16:creationId xmlns:a16="http://schemas.microsoft.com/office/drawing/2014/main" id="{3564186E-671B-4007-A768-B2C31524559C}"/>
              </a:ext>
            </a:extLst>
          </p:cNvPr>
          <p:cNvPicPr>
            <a:picLocks noChangeAspect="1"/>
          </p:cNvPicPr>
          <p:nvPr/>
        </p:nvPicPr>
        <p:blipFill>
          <a:blip r:embed="rId6" cstate="print"/>
          <a:stretch>
            <a:fillRect/>
          </a:stretch>
        </p:blipFill>
        <p:spPr>
          <a:xfrm>
            <a:off x="3366454" y="2042748"/>
            <a:ext cx="2106291" cy="2467703"/>
          </a:xfrm>
          <a:prstGeom prst="rect">
            <a:avLst/>
          </a:prstGeom>
        </p:spPr>
      </p:pic>
      <p:pic>
        <p:nvPicPr>
          <p:cNvPr id="17" name="Picture 16">
            <a:extLst>
              <a:ext uri="{FF2B5EF4-FFF2-40B4-BE49-F238E27FC236}">
                <a16:creationId xmlns:a16="http://schemas.microsoft.com/office/drawing/2014/main" id="{54AFC13D-A669-4E27-8DED-5A1625C3EA27}"/>
              </a:ext>
            </a:extLst>
          </p:cNvPr>
          <p:cNvPicPr>
            <a:picLocks noChangeAspect="1"/>
          </p:cNvPicPr>
          <p:nvPr/>
        </p:nvPicPr>
        <p:blipFill>
          <a:blip r:embed="rId7" cstate="print"/>
          <a:stretch>
            <a:fillRect/>
          </a:stretch>
        </p:blipFill>
        <p:spPr>
          <a:xfrm>
            <a:off x="3200400" y="5510667"/>
            <a:ext cx="3007737" cy="1414008"/>
          </a:xfrm>
          <a:prstGeom prst="rect">
            <a:avLst/>
          </a:prstGeom>
        </p:spPr>
      </p:pic>
    </p:spTree>
    <p:extLst>
      <p:ext uri="{BB962C8B-B14F-4D97-AF65-F5344CB8AC3E}">
        <p14:creationId xmlns:p14="http://schemas.microsoft.com/office/powerpoint/2010/main" val="271122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99417"/>
            <a:ext cx="9335969" cy="5452586"/>
          </a:xfrm>
          <a:prstGeom prst="rect">
            <a:avLst/>
          </a:prstGeom>
        </p:spPr>
      </p:pic>
      <p:grpSp>
        <p:nvGrpSpPr>
          <p:cNvPr id="4" name="Group 3"/>
          <p:cNvGrpSpPr/>
          <p:nvPr/>
        </p:nvGrpSpPr>
        <p:grpSpPr>
          <a:xfrm>
            <a:off x="3581280" y="6185160"/>
            <a:ext cx="2995200" cy="475200"/>
            <a:chOff x="3414712" y="6818312"/>
            <a:chExt cx="3302000" cy="523875"/>
          </a:xfrm>
        </p:grpSpPr>
        <p:sp>
          <p:nvSpPr>
            <p:cNvPr id="5" name="Rectangle 4"/>
            <p:cNvSpPr/>
            <p:nvPr/>
          </p:nvSpPr>
          <p:spPr>
            <a:xfrm>
              <a:off x="4887912" y="6818312"/>
              <a:ext cx="1828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89" b="0" i="0" u="none" strike="noStrike" kern="1200" cap="none" spc="0" normalizeH="0" baseline="0" noProof="0" dirty="0">
                  <a:ln>
                    <a:noFill/>
                  </a:ln>
                  <a:solidFill>
                    <a:prstClr val="black"/>
                  </a:solidFill>
                  <a:effectLst/>
                  <a:uLnTx/>
                  <a:uFillTx/>
                  <a:latin typeface="Calibri"/>
                  <a:ea typeface="+mn-ea"/>
                  <a:cs typeface="+mn-cs"/>
                </a:rPr>
                <a:t>                                       Riverside Health System</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4712" y="6923087"/>
              <a:ext cx="14700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4884737" y="6989762"/>
              <a:ext cx="0" cy="285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itle 1"/>
          <p:cNvSpPr>
            <a:spLocks noGrp="1"/>
          </p:cNvSpPr>
          <p:nvPr>
            <p:ph type="title"/>
          </p:nvPr>
        </p:nvSpPr>
        <p:spPr>
          <a:xfrm>
            <a:off x="424800" y="45196"/>
            <a:ext cx="8226720" cy="1143360"/>
          </a:xfrm>
        </p:spPr>
        <p:txBody>
          <a:bodyPr/>
          <a:lstStyle/>
          <a:p>
            <a:r>
              <a:rPr lang="en-US" dirty="0"/>
              <a:t> RIVERSIDE HEALTH SYSTEM</a:t>
            </a:r>
          </a:p>
        </p:txBody>
      </p:sp>
    </p:spTree>
    <p:extLst>
      <p:ext uri="{BB962C8B-B14F-4D97-AF65-F5344CB8AC3E}">
        <p14:creationId xmlns:p14="http://schemas.microsoft.com/office/powerpoint/2010/main" val="352681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95659"/>
            <a:ext cx="7772400" cy="1470025"/>
          </a:xfrm>
        </p:spPr>
        <p:txBody>
          <a:bodyPr/>
          <a:lstStyle/>
          <a:p>
            <a:r>
              <a:rPr lang="en-US" dirty="0"/>
              <a:t>Riverside Health System</a:t>
            </a:r>
          </a:p>
        </p:txBody>
      </p:sp>
      <p:graphicFrame>
        <p:nvGraphicFramePr>
          <p:cNvPr id="9" name="Chart 8"/>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419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7099"/>
            <a:ext cx="7772400" cy="1470025"/>
          </a:xfrm>
        </p:spPr>
        <p:txBody>
          <a:bodyPr/>
          <a:lstStyle/>
          <a:p>
            <a:r>
              <a:rPr lang="en-US" dirty="0"/>
              <a:t>What drove our YOY improvement?</a:t>
            </a:r>
          </a:p>
        </p:txBody>
      </p:sp>
      <p:sp>
        <p:nvSpPr>
          <p:cNvPr id="7" name="TextBox 6"/>
          <p:cNvSpPr txBox="1"/>
          <p:nvPr/>
        </p:nvSpPr>
        <p:spPr>
          <a:xfrm>
            <a:off x="685800" y="1536192"/>
            <a:ext cx="7909560" cy="4893647"/>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transparency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Leadership engagement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Purposeful communication regarding action of accountability and their outcomes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Real time feedback</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Alignment of mission to results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Transition of people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Improvement in staffing to volume and a focus to remove agency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Stopped chasing the latest strategy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3564186E-671B-4007-A768-B2C31524559C}"/>
              </a:ext>
            </a:extLst>
          </p:cNvPr>
          <p:cNvPicPr>
            <a:picLocks noChangeAspect="1"/>
          </p:cNvPicPr>
          <p:nvPr/>
        </p:nvPicPr>
        <p:blipFill>
          <a:blip r:embed="rId2" cstate="print"/>
          <a:srcRect t="11040"/>
          <a:stretch>
            <a:fillRect/>
          </a:stretch>
        </p:blipFill>
        <p:spPr>
          <a:xfrm>
            <a:off x="0" y="5692062"/>
            <a:ext cx="1118681" cy="1165938"/>
          </a:xfrm>
          <a:prstGeom prst="rect">
            <a:avLst/>
          </a:prstGeom>
        </p:spPr>
      </p:pic>
    </p:spTree>
    <p:extLst>
      <p:ext uri="{BB962C8B-B14F-4D97-AF65-F5344CB8AC3E}">
        <p14:creationId xmlns:p14="http://schemas.microsoft.com/office/powerpoint/2010/main" val="2133605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7099"/>
            <a:ext cx="7772400" cy="1470025"/>
          </a:xfrm>
        </p:spPr>
        <p:txBody>
          <a:bodyPr/>
          <a:lstStyle/>
          <a:p>
            <a:r>
              <a:rPr lang="en-US" dirty="0"/>
              <a:t>And Then Came COVID-19</a:t>
            </a:r>
          </a:p>
        </p:txBody>
      </p:sp>
      <p:graphicFrame>
        <p:nvGraphicFramePr>
          <p:cNvPr id="7" name="Chart 6"/>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799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235"/>
            <a:ext cx="7772400" cy="1470025"/>
          </a:xfrm>
        </p:spPr>
        <p:txBody>
          <a:bodyPr/>
          <a:lstStyle/>
          <a:p>
            <a:r>
              <a:rPr lang="en-US" dirty="0"/>
              <a:t>A Review of Our Patient Comments</a:t>
            </a:r>
          </a:p>
        </p:txBody>
      </p:sp>
      <p:sp>
        <p:nvSpPr>
          <p:cNvPr id="4" name="TextBox 3"/>
          <p:cNvSpPr txBox="1"/>
          <p:nvPr/>
        </p:nvSpPr>
        <p:spPr>
          <a:xfrm>
            <a:off x="685800" y="2048256"/>
            <a:ext cx="7772400" cy="369332"/>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548640" y="1627632"/>
            <a:ext cx="8156448" cy="353943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Because of Covid 19 my wife was not allowed in! The doctor only called once and did not communicate anything to her.”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“Everyone was very nice to me during my stay BUT I am deaf and had some problems understanding sometimes through a mask. Not having family visits during the virus scare was uncomfortable.”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“Responding to my call bell took longer than last time I was in the hospital”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“Communication was difficult because my wife couldn’t be with me to hear what I needed.”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“Food was cold and served on paper plates”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kept having to remind the staff about noise not letting me rest”</a:t>
            </a:r>
          </a:p>
        </p:txBody>
      </p:sp>
    </p:spTree>
    <p:extLst>
      <p:ext uri="{BB962C8B-B14F-4D97-AF65-F5344CB8AC3E}">
        <p14:creationId xmlns:p14="http://schemas.microsoft.com/office/powerpoint/2010/main" val="2927288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3947"/>
            <a:ext cx="7772400" cy="1470025"/>
          </a:xfrm>
        </p:spPr>
        <p:txBody>
          <a:bodyPr/>
          <a:lstStyle/>
          <a:p>
            <a:r>
              <a:rPr lang="en-US" dirty="0"/>
              <a:t>But Why?</a:t>
            </a:r>
          </a:p>
        </p:txBody>
      </p:sp>
      <p:sp>
        <p:nvSpPr>
          <p:cNvPr id="4" name="TextBox 3"/>
          <p:cNvSpPr txBox="1"/>
          <p:nvPr/>
        </p:nvSpPr>
        <p:spPr>
          <a:xfrm>
            <a:off x="658368" y="1975104"/>
            <a:ext cx="7955280" cy="3046988"/>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While most hospitals were reporting a “halo” effect from healthcare heroes, we were not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focus of improvement changed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“Connection” with our patients and the strategy we used for our improvement changed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Leadership rounding changed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Visitation restrictions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0350" y="3811524"/>
            <a:ext cx="1847850" cy="1905000"/>
          </a:xfrm>
          <a:prstGeom prst="rect">
            <a:avLst/>
          </a:prstGeom>
        </p:spPr>
      </p:pic>
      <p:pic>
        <p:nvPicPr>
          <p:cNvPr id="5" name="Picture 4">
            <a:extLst>
              <a:ext uri="{FF2B5EF4-FFF2-40B4-BE49-F238E27FC236}">
                <a16:creationId xmlns:a16="http://schemas.microsoft.com/office/drawing/2014/main" id="{3564186E-671B-4007-A768-B2C31524559C}"/>
              </a:ext>
            </a:extLst>
          </p:cNvPr>
          <p:cNvPicPr>
            <a:picLocks noChangeAspect="1"/>
          </p:cNvPicPr>
          <p:nvPr/>
        </p:nvPicPr>
        <p:blipFill>
          <a:blip r:embed="rId3" cstate="print"/>
          <a:srcRect t="11040"/>
          <a:stretch>
            <a:fillRect/>
          </a:stretch>
        </p:blipFill>
        <p:spPr>
          <a:xfrm>
            <a:off x="0" y="5692062"/>
            <a:ext cx="1118681" cy="1165938"/>
          </a:xfrm>
          <a:prstGeom prst="rect">
            <a:avLst/>
          </a:prstGeom>
        </p:spPr>
      </p:pic>
    </p:spTree>
    <p:extLst>
      <p:ext uri="{BB962C8B-B14F-4D97-AF65-F5344CB8AC3E}">
        <p14:creationId xmlns:p14="http://schemas.microsoft.com/office/powerpoint/2010/main" val="3807269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659"/>
            <a:ext cx="7772400" cy="1470025"/>
          </a:xfrm>
        </p:spPr>
        <p:txBody>
          <a:bodyPr/>
          <a:lstStyle/>
          <a:p>
            <a:r>
              <a:rPr lang="en-US" dirty="0"/>
              <a:t>How are we doing today?</a:t>
            </a:r>
          </a:p>
        </p:txBody>
      </p:sp>
      <p:graphicFrame>
        <p:nvGraphicFramePr>
          <p:cNvPr id="6" name="Chart 5"/>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1644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659"/>
            <a:ext cx="7772400" cy="1470025"/>
          </a:xfrm>
        </p:spPr>
        <p:txBody>
          <a:bodyPr/>
          <a:lstStyle/>
          <a:p>
            <a:r>
              <a:rPr lang="en-US" dirty="0"/>
              <a:t>Lessons Learned</a:t>
            </a:r>
          </a:p>
        </p:txBody>
      </p:sp>
      <p:sp>
        <p:nvSpPr>
          <p:cNvPr id="5" name="TextBox 4"/>
          <p:cNvSpPr txBox="1"/>
          <p:nvPr/>
        </p:nvSpPr>
        <p:spPr>
          <a:xfrm>
            <a:off x="685800" y="1499616"/>
            <a:ext cx="7772400" cy="4154984"/>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Past improvement was indicative we were on the right track</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React quickly and adapt to the new “normal”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Leadership rounding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Hardwire communication strategy to connect to loved ones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Narrate all care provided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Adjust for PPE and lack of personal connection—eye contact and awareness of body language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 resilient in change, eyes on the target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3564186E-671B-4007-A768-B2C31524559C}"/>
              </a:ext>
            </a:extLst>
          </p:cNvPr>
          <p:cNvPicPr>
            <a:picLocks noChangeAspect="1"/>
          </p:cNvPicPr>
          <p:nvPr/>
        </p:nvPicPr>
        <p:blipFill>
          <a:blip r:embed="rId2" cstate="print"/>
          <a:srcRect t="11040"/>
          <a:stretch>
            <a:fillRect/>
          </a:stretch>
        </p:blipFill>
        <p:spPr>
          <a:xfrm>
            <a:off x="0" y="5692062"/>
            <a:ext cx="1118681" cy="1165938"/>
          </a:xfrm>
          <a:prstGeom prst="rect">
            <a:avLst/>
          </a:prstGeom>
        </p:spPr>
      </p:pic>
    </p:spTree>
    <p:extLst>
      <p:ext uri="{BB962C8B-B14F-4D97-AF65-F5344CB8AC3E}">
        <p14:creationId xmlns:p14="http://schemas.microsoft.com/office/powerpoint/2010/main" val="4154961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a:t>Listen</a:t>
            </a:r>
          </a:p>
        </p:txBody>
      </p:sp>
      <p:sp>
        <p:nvSpPr>
          <p:cNvPr id="3" name="Subtitle 2"/>
          <p:cNvSpPr>
            <a:spLocks noGrp="1"/>
          </p:cNvSpPr>
          <p:nvPr>
            <p:ph type="subTitle" idx="1"/>
          </p:nvPr>
        </p:nvSpPr>
        <p:spPr>
          <a:xfrm>
            <a:off x="356616" y="1060704"/>
            <a:ext cx="8430768" cy="4425696"/>
          </a:xfrm>
        </p:spPr>
        <p:txBody>
          <a:bodyPr/>
          <a:lstStyle/>
          <a:p>
            <a:pPr algn="l"/>
            <a:r>
              <a:rPr lang="en-US" sz="2000" dirty="0"/>
              <a:t>Hi, so many of us would like to chime in and give our support as well for using the current visitor limitation as an opportunity to re-institute reasonable visitation when things start to reopen. We completely understand the CMS guidelines that patients have a right to have visitors, but the CMS guidelines also make provision for setting reasonable limits to prevent "disruptive behavior" and "interfering with care of other patients." These are the concerns most of us are expressing, the fact that complete free-for-all visitation does in fact have a negative impact on the therapeutic environment. So many of us hope that we will take this as an opportunity to sort of "reset" things  because the current restful environment is so much more therapeutic for the patients--including for many who say that they feel obligated to receive visitors when they show up, and who voice relief at being able to just rest and not have so much well-meaning company. Thanks for listening, and we hope there is a policy change.</a:t>
            </a:r>
          </a:p>
        </p:txBody>
      </p:sp>
    </p:spTree>
    <p:extLst>
      <p:ext uri="{BB962C8B-B14F-4D97-AF65-F5344CB8AC3E}">
        <p14:creationId xmlns:p14="http://schemas.microsoft.com/office/powerpoint/2010/main" val="2582965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br>
              <a:rPr lang="en-US" dirty="0"/>
            </a:br>
            <a:br>
              <a:rPr lang="en-US" dirty="0"/>
            </a:br>
            <a:br>
              <a:rPr lang="en-US" dirty="0"/>
            </a:br>
            <a:br>
              <a:rPr lang="en-US" dirty="0"/>
            </a:br>
            <a:br>
              <a:rPr lang="en-US" dirty="0"/>
            </a:br>
            <a:br>
              <a:rPr lang="en-US" dirty="0"/>
            </a:br>
            <a:r>
              <a:rPr lang="en-US" dirty="0"/>
              <a:t>Ongoing Focus and Work</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25212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181818"/>
                </a:solidFill>
              </a:rPr>
              <a:t>Housekeeping </a:t>
            </a:r>
          </a:p>
        </p:txBody>
      </p:sp>
      <p:pic>
        <p:nvPicPr>
          <p:cNvPr id="11" name="Content Placeholder 10" descr="fileField - Google Chrome"/>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33561" t="39558" r="35601" b="15661"/>
          <a:stretch/>
        </p:blipFill>
        <p:spPr>
          <a:xfrm>
            <a:off x="4736826" y="2209800"/>
            <a:ext cx="3810343" cy="3018094"/>
          </a:xfrm>
        </p:spPr>
      </p:pic>
      <p:sp>
        <p:nvSpPr>
          <p:cNvPr id="10" name="Content Placeholder 9"/>
          <p:cNvSpPr>
            <a:spLocks noGrp="1"/>
          </p:cNvSpPr>
          <p:nvPr>
            <p:ph sz="half" idx="2"/>
          </p:nvPr>
        </p:nvSpPr>
        <p:spPr>
          <a:xfrm>
            <a:off x="488950" y="2133600"/>
            <a:ext cx="4000500" cy="3505200"/>
          </a:xfrm>
        </p:spPr>
        <p:txBody>
          <a:bodyPr>
            <a:normAutofit fontScale="62500" lnSpcReduction="20000"/>
          </a:bodyPr>
          <a:lstStyle/>
          <a:p>
            <a:r>
              <a:rPr lang="en-US" dirty="0">
                <a:solidFill>
                  <a:srgbClr val="181818"/>
                </a:solidFill>
              </a:rPr>
              <a:t>Webinar is being recorded</a:t>
            </a:r>
          </a:p>
          <a:p>
            <a:r>
              <a:rPr lang="en-US" dirty="0">
                <a:solidFill>
                  <a:srgbClr val="181818"/>
                </a:solidFill>
              </a:rPr>
              <a:t>All participants are in listen-only mode</a:t>
            </a:r>
          </a:p>
          <a:p>
            <a:r>
              <a:rPr lang="en-US" dirty="0">
                <a:solidFill>
                  <a:srgbClr val="181818"/>
                </a:solidFill>
              </a:rPr>
              <a:t>Ask questions or make comments by typing in the Questions box</a:t>
            </a:r>
          </a:p>
          <a:p>
            <a:r>
              <a:rPr lang="en-US" dirty="0">
                <a:solidFill>
                  <a:srgbClr val="181818"/>
                </a:solidFill>
              </a:rPr>
              <a:t>Slides are available for download in the Handouts section of the webinar control panel</a:t>
            </a:r>
          </a:p>
          <a:p>
            <a:r>
              <a:rPr lang="en-US" dirty="0">
                <a:solidFill>
                  <a:srgbClr val="181818"/>
                </a:solidFill>
              </a:rPr>
              <a:t>Slides and recordings will be available on the VHHA Quality &amp; Safety website</a:t>
            </a:r>
          </a:p>
          <a:p>
            <a:r>
              <a:rPr lang="en-US" dirty="0">
                <a:solidFill>
                  <a:srgbClr val="181818"/>
                </a:solidFill>
              </a:rPr>
              <a:t>Feedback survey will launch at conclusion of the webinar</a:t>
            </a:r>
          </a:p>
        </p:txBody>
      </p:sp>
      <p:pic>
        <p:nvPicPr>
          <p:cNvPr id="12" name="Content Placeholder 10" descr="fileField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43149" t="51161" r="56121" b="47768"/>
          <a:stretch/>
        </p:blipFill>
        <p:spPr>
          <a:xfrm>
            <a:off x="6006825" y="3381827"/>
            <a:ext cx="90238" cy="72189"/>
          </a:xfrm>
          <a:prstGeom prst="rect">
            <a:avLst/>
          </a:prstGeom>
        </p:spPr>
      </p:pic>
      <p:pic>
        <p:nvPicPr>
          <p:cNvPr id="13" name="Content Placeholder 10" descr="fileField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43231" t="52625" r="56136" b="46125"/>
          <a:stretch/>
        </p:blipFill>
        <p:spPr>
          <a:xfrm>
            <a:off x="6012841" y="3273997"/>
            <a:ext cx="78206" cy="84221"/>
          </a:xfrm>
          <a:prstGeom prst="rect">
            <a:avLst/>
          </a:prstGeom>
        </p:spPr>
      </p:pic>
      <p:sp>
        <p:nvSpPr>
          <p:cNvPr id="15" name="Right Arrow 14"/>
          <p:cNvSpPr/>
          <p:nvPr/>
        </p:nvSpPr>
        <p:spPr>
          <a:xfrm rot="10800000">
            <a:off x="7696200" y="4191000"/>
            <a:ext cx="733806" cy="3634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903166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355" y="952964"/>
            <a:ext cx="3539589" cy="2006219"/>
          </a:xfrm>
        </p:spPr>
        <p:txBody>
          <a:bodyPr>
            <a:normAutofit fontScale="90000"/>
          </a:bodyPr>
          <a:lstStyle/>
          <a:p>
            <a:pPr algn="ctr"/>
            <a:r>
              <a:rPr lang="en-US" dirty="0"/>
              <a:t>Population Segmentation</a:t>
            </a:r>
            <a:br>
              <a:rPr lang="en-US" dirty="0"/>
            </a:br>
            <a:r>
              <a:rPr lang="en-US" sz="2700" b="1" dirty="0">
                <a:solidFill>
                  <a:schemeClr val="bg1">
                    <a:lumMod val="50000"/>
                  </a:schemeClr>
                </a:solidFill>
              </a:rPr>
              <a:t>Inpatient Real-Time Survey</a:t>
            </a:r>
            <a:br>
              <a:rPr lang="en-US" sz="2700" dirty="0">
                <a:solidFill>
                  <a:schemeClr val="bg1">
                    <a:lumMod val="50000"/>
                  </a:schemeClr>
                </a:solidFill>
              </a:rPr>
            </a:br>
            <a:r>
              <a:rPr lang="en-US" sz="1500" dirty="0">
                <a:solidFill>
                  <a:schemeClr val="bg1">
                    <a:lumMod val="50000"/>
                  </a:schemeClr>
                </a:solidFill>
              </a:rPr>
              <a:t>n-size by Age, Gender, Language, Marital Status and Race</a:t>
            </a:r>
            <a:br>
              <a:rPr lang="en-US" sz="1500" dirty="0">
                <a:solidFill>
                  <a:schemeClr val="bg1">
                    <a:lumMod val="50000"/>
                  </a:schemeClr>
                </a:solidFill>
              </a:rPr>
            </a:br>
            <a:r>
              <a:rPr lang="en-US" sz="1350" dirty="0">
                <a:solidFill>
                  <a:schemeClr val="bg1">
                    <a:lumMod val="50000"/>
                  </a:schemeClr>
                </a:solidFill>
              </a:rPr>
              <a:t>January 1, 2020 – June 17, 2020</a:t>
            </a:r>
          </a:p>
        </p:txBody>
      </p:sp>
      <p:pic>
        <p:nvPicPr>
          <p:cNvPr id="6" name="Picture 5"/>
          <p:cNvPicPr>
            <a:picLocks noChangeAspect="1"/>
          </p:cNvPicPr>
          <p:nvPr/>
        </p:nvPicPr>
        <p:blipFill>
          <a:blip r:embed="rId2" cstate="print"/>
          <a:stretch>
            <a:fillRect/>
          </a:stretch>
        </p:blipFill>
        <p:spPr>
          <a:xfrm>
            <a:off x="4132614" y="952965"/>
            <a:ext cx="4734187" cy="4943584"/>
          </a:xfrm>
          <a:prstGeom prst="rect">
            <a:avLst/>
          </a:prstGeom>
        </p:spPr>
      </p:pic>
      <p:sp>
        <p:nvSpPr>
          <p:cNvPr id="7" name="TextBox 6"/>
          <p:cNvSpPr txBox="1"/>
          <p:nvPr/>
        </p:nvSpPr>
        <p:spPr>
          <a:xfrm>
            <a:off x="85354" y="5283777"/>
            <a:ext cx="297848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Data Source: NRC Real-Time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Date Pulled: 6/17/2020</a:t>
            </a:r>
          </a:p>
        </p:txBody>
      </p:sp>
    </p:spTree>
    <p:extLst>
      <p:ext uri="{BB962C8B-B14F-4D97-AF65-F5344CB8AC3E}">
        <p14:creationId xmlns:p14="http://schemas.microsoft.com/office/powerpoint/2010/main" val="3430088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Focus and Work</a:t>
            </a:r>
          </a:p>
        </p:txBody>
      </p:sp>
      <p:sp>
        <p:nvSpPr>
          <p:cNvPr id="3" name="TextBox 2"/>
          <p:cNvSpPr txBox="1"/>
          <p:nvPr/>
        </p:nvSpPr>
        <p:spPr>
          <a:xfrm>
            <a:off x="814647" y="1163782"/>
            <a:ext cx="7872153" cy="2062103"/>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importance of connection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Family and Advisory Groups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Diversity and Inclusion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 reliability</a:t>
            </a:r>
          </a:p>
        </p:txBody>
      </p:sp>
      <p:pic>
        <p:nvPicPr>
          <p:cNvPr id="4" name="Picture 3">
            <a:extLst>
              <a:ext uri="{FF2B5EF4-FFF2-40B4-BE49-F238E27FC236}">
                <a16:creationId xmlns:a16="http://schemas.microsoft.com/office/drawing/2014/main" id="{3564186E-671B-4007-A768-B2C31524559C}"/>
              </a:ext>
            </a:extLst>
          </p:cNvPr>
          <p:cNvPicPr>
            <a:picLocks noChangeAspect="1"/>
          </p:cNvPicPr>
          <p:nvPr/>
        </p:nvPicPr>
        <p:blipFill>
          <a:blip r:embed="rId2" cstate="print"/>
          <a:srcRect t="11040"/>
          <a:stretch>
            <a:fillRect/>
          </a:stretch>
        </p:blipFill>
        <p:spPr>
          <a:xfrm>
            <a:off x="0" y="5692062"/>
            <a:ext cx="1118681" cy="1165938"/>
          </a:xfrm>
          <a:prstGeom prst="rect">
            <a:avLst/>
          </a:prstGeom>
        </p:spPr>
      </p:pic>
    </p:spTree>
    <p:extLst>
      <p:ext uri="{BB962C8B-B14F-4D97-AF65-F5344CB8AC3E}">
        <p14:creationId xmlns:p14="http://schemas.microsoft.com/office/powerpoint/2010/main" val="2691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br>
              <a:rPr lang="en-US" dirty="0"/>
            </a:br>
            <a:br>
              <a:rPr lang="en-US" dirty="0"/>
            </a:br>
            <a:br>
              <a:rPr lang="en-US" dirty="0"/>
            </a:br>
            <a:br>
              <a:rPr lang="en-US" dirty="0"/>
            </a:br>
            <a:br>
              <a:rPr lang="en-US" dirty="0"/>
            </a:br>
            <a:br>
              <a:rPr lang="en-US" dirty="0"/>
            </a:br>
            <a:r>
              <a:rPr lang="en-US" dirty="0"/>
              <a:t>Happy to take any questions….</a:t>
            </a:r>
          </a:p>
        </p:txBody>
      </p:sp>
      <p:pic>
        <p:nvPicPr>
          <p:cNvPr id="3" name="Picture 2">
            <a:extLst>
              <a:ext uri="{FF2B5EF4-FFF2-40B4-BE49-F238E27FC236}">
                <a16:creationId xmlns:a16="http://schemas.microsoft.com/office/drawing/2014/main" id="{3564186E-671B-4007-A768-B2C31524559C}"/>
              </a:ext>
            </a:extLst>
          </p:cNvPr>
          <p:cNvPicPr>
            <a:picLocks noChangeAspect="1"/>
          </p:cNvPicPr>
          <p:nvPr/>
        </p:nvPicPr>
        <p:blipFill>
          <a:blip r:embed="rId2" cstate="print"/>
          <a:srcRect t="11040"/>
          <a:stretch>
            <a:fillRect/>
          </a:stretch>
        </p:blipFill>
        <p:spPr>
          <a:xfrm>
            <a:off x="0" y="5692062"/>
            <a:ext cx="1118681" cy="1165938"/>
          </a:xfrm>
          <a:prstGeom prst="rect">
            <a:avLst/>
          </a:prstGeom>
        </p:spPr>
      </p:pic>
    </p:spTree>
    <p:extLst>
      <p:ext uri="{BB962C8B-B14F-4D97-AF65-F5344CB8AC3E}">
        <p14:creationId xmlns:p14="http://schemas.microsoft.com/office/powerpoint/2010/main" val="1166330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solidFill>
                  <a:srgbClr val="181818"/>
                </a:solidFill>
              </a:rPr>
              <a:t>Polling Questions and Discussion</a:t>
            </a:r>
          </a:p>
        </p:txBody>
      </p:sp>
      <p:sp>
        <p:nvSpPr>
          <p:cNvPr id="13" name="Content Placeholder 12"/>
          <p:cNvSpPr>
            <a:spLocks noGrp="1"/>
          </p:cNvSpPr>
          <p:nvPr>
            <p:ph sz="quarter" idx="4"/>
          </p:nvPr>
        </p:nvSpPr>
        <p:spPr/>
        <p:txBody>
          <a:bodyPr/>
          <a:lstStyle/>
          <a:p>
            <a:pPr marL="0" indent="0" algn="ctr">
              <a:buNone/>
            </a:pPr>
            <a:endParaRPr lang="en-US" sz="1500" dirty="0">
              <a:solidFill>
                <a:schemeClr val="tx2">
                  <a:lumMod val="10000"/>
                </a:schemeClr>
              </a:solidFill>
            </a:endParaRPr>
          </a:p>
          <a:p>
            <a:pPr marL="0" indent="0" algn="ctr">
              <a:buNone/>
            </a:pPr>
            <a:endParaRPr lang="en-US" sz="1500" dirty="0">
              <a:solidFill>
                <a:schemeClr val="tx2">
                  <a:lumMod val="10000"/>
                </a:schemeClr>
              </a:solidFill>
            </a:endParaRPr>
          </a:p>
          <a:p>
            <a:pPr marL="0" indent="0" algn="ctr">
              <a:buNone/>
            </a:pPr>
            <a:endParaRPr lang="en-US" sz="2000" b="1" dirty="0">
              <a:solidFill>
                <a:schemeClr val="tx2">
                  <a:lumMod val="10000"/>
                </a:schemeClr>
              </a:solidFill>
            </a:endParaRPr>
          </a:p>
          <a:p>
            <a:pPr marL="0" indent="0" algn="ctr">
              <a:buNone/>
            </a:pPr>
            <a:r>
              <a:rPr lang="en-US" sz="2000" b="1" dirty="0">
                <a:solidFill>
                  <a:schemeClr val="tx2">
                    <a:lumMod val="10000"/>
                  </a:schemeClr>
                </a:solidFill>
              </a:rPr>
              <a:t>Carrie Brady</a:t>
            </a:r>
          </a:p>
          <a:p>
            <a:pPr marL="0" indent="0" algn="ctr">
              <a:buNone/>
            </a:pPr>
            <a:r>
              <a:rPr lang="en-US" sz="2000" dirty="0">
                <a:solidFill>
                  <a:schemeClr val="tx2">
                    <a:lumMod val="10000"/>
                  </a:schemeClr>
                </a:solidFill>
              </a:rPr>
              <a:t>VHHA Patient Experience and HCAHPS Advisor</a:t>
            </a:r>
          </a:p>
          <a:p>
            <a:pPr marL="0" indent="0" algn="ctr">
              <a:buNone/>
            </a:pPr>
            <a:r>
              <a:rPr lang="en-US" sz="2000" dirty="0">
                <a:solidFill>
                  <a:schemeClr val="tx2">
                    <a:lumMod val="10000"/>
                  </a:schemeClr>
                </a:solidFill>
              </a:rPr>
              <a:t> </a:t>
            </a:r>
          </a:p>
        </p:txBody>
      </p:sp>
      <p:pic>
        <p:nvPicPr>
          <p:cNvPr id="5" name="Picture 4" descr="IMG_7184.JPG"/>
          <p:cNvPicPr>
            <a:picLocks noChangeAspect="1"/>
          </p:cNvPicPr>
          <p:nvPr/>
        </p:nvPicPr>
        <p:blipFill>
          <a:blip r:embed="rId3" cstate="print"/>
          <a:srcRect/>
          <a:stretch>
            <a:fillRect/>
          </a:stretch>
        </p:blipFill>
        <p:spPr>
          <a:xfrm>
            <a:off x="838200" y="2133599"/>
            <a:ext cx="3067259" cy="3349447"/>
          </a:xfrm>
          <a:prstGeom prst="ellipse">
            <a:avLst/>
          </a:prstGeom>
          <a:ln>
            <a:noFill/>
          </a:ln>
          <a:effectLst>
            <a:softEdge rad="112500"/>
          </a:effectLst>
        </p:spPr>
      </p:pic>
    </p:spTree>
    <p:extLst>
      <p:ext uri="{BB962C8B-B14F-4D97-AF65-F5344CB8AC3E}">
        <p14:creationId xmlns:p14="http://schemas.microsoft.com/office/powerpoint/2010/main" val="3344302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a:xfrm>
            <a:off x="0" y="1905000"/>
            <a:ext cx="9117186" cy="3765651"/>
            <a:chOff x="4170421" y="5511854"/>
            <a:chExt cx="13189564" cy="5946182"/>
          </a:xfrm>
        </p:grpSpPr>
        <p:sp>
          <p:nvSpPr>
            <p:cNvPr id="75" name="Rectangle 4"/>
            <p:cNvSpPr>
              <a:spLocks/>
            </p:cNvSpPr>
            <p:nvPr/>
          </p:nvSpPr>
          <p:spPr bwMode="auto">
            <a:xfrm>
              <a:off x="14199450" y="5511854"/>
              <a:ext cx="3160535" cy="3850375"/>
            </a:xfrm>
            <a:prstGeom prst="rect">
              <a:avLst/>
            </a:prstGeom>
            <a:solidFill>
              <a:srgbClr val="BD392F"/>
            </a:solidFill>
            <a:ln w="25400">
              <a:noFill/>
              <a:miter lim="800000"/>
              <a:headEnd/>
              <a:tailEnd/>
            </a:ln>
          </p:spPr>
          <p:txBody>
            <a:bodyPr lIns="0" tIns="0" rIns="0" bIns="0"/>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445469"/>
                </a:solidFill>
                <a:effectLst/>
                <a:uLnTx/>
                <a:uFillTx/>
                <a:latin typeface="Calibri"/>
                <a:ea typeface="+mn-ea"/>
                <a:cs typeface="+mn-cs"/>
              </a:endParaRPr>
            </a:p>
          </p:txBody>
        </p:sp>
        <p:sp>
          <p:nvSpPr>
            <p:cNvPr id="46" name="Rectangle 1"/>
            <p:cNvSpPr>
              <a:spLocks/>
            </p:cNvSpPr>
            <p:nvPr/>
          </p:nvSpPr>
          <p:spPr bwMode="auto">
            <a:xfrm>
              <a:off x="4183588" y="5511854"/>
              <a:ext cx="3304394" cy="3850376"/>
            </a:xfrm>
            <a:prstGeom prst="rect">
              <a:avLst/>
            </a:prstGeom>
            <a:solidFill>
              <a:srgbClr val="1EA185"/>
            </a:solidFill>
            <a:ln w="25400">
              <a:noFill/>
              <a:miter lim="800000"/>
              <a:headEnd/>
              <a:tailEnd/>
            </a:ln>
          </p:spPr>
          <p:txBody>
            <a:bodyPr lIns="0" tIns="0" rIns="0" bIns="0"/>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445469"/>
                </a:solidFill>
                <a:effectLst/>
                <a:uLnTx/>
                <a:uFillTx/>
                <a:latin typeface="Calibri"/>
                <a:ea typeface="+mn-ea"/>
                <a:cs typeface="+mn-cs"/>
              </a:endParaRPr>
            </a:p>
          </p:txBody>
        </p:sp>
        <p:sp>
          <p:nvSpPr>
            <p:cNvPr id="79" name="Rectangle 4"/>
            <p:cNvSpPr>
              <a:spLocks/>
            </p:cNvSpPr>
            <p:nvPr/>
          </p:nvSpPr>
          <p:spPr bwMode="auto">
            <a:xfrm>
              <a:off x="7621771" y="5511854"/>
              <a:ext cx="3160536" cy="3850376"/>
            </a:xfrm>
            <a:prstGeom prst="rect">
              <a:avLst/>
            </a:prstGeom>
            <a:solidFill>
              <a:srgbClr val="9BBB5C"/>
            </a:solidFill>
            <a:ln w="25400">
              <a:noFill/>
              <a:miter lim="800000"/>
              <a:headEnd/>
              <a:tailEnd/>
            </a:ln>
          </p:spPr>
          <p:txBody>
            <a:bodyPr lIns="0" tIns="0" rIns="0" bIns="0"/>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445469"/>
                </a:solidFill>
                <a:effectLst/>
                <a:uLnTx/>
                <a:uFillTx/>
                <a:latin typeface="Calibri"/>
                <a:ea typeface="+mn-ea"/>
                <a:cs typeface="+mn-cs"/>
              </a:endParaRPr>
            </a:p>
          </p:txBody>
        </p:sp>
        <p:sp>
          <p:nvSpPr>
            <p:cNvPr id="77" name="Rectangle 4"/>
            <p:cNvSpPr>
              <a:spLocks/>
            </p:cNvSpPr>
            <p:nvPr/>
          </p:nvSpPr>
          <p:spPr bwMode="auto">
            <a:xfrm>
              <a:off x="10892361" y="5511854"/>
              <a:ext cx="3161330" cy="3850376"/>
            </a:xfrm>
            <a:prstGeom prst="rect">
              <a:avLst/>
            </a:prstGeom>
            <a:solidFill>
              <a:srgbClr val="F29B26"/>
            </a:solidFill>
            <a:ln w="25400">
              <a:noFill/>
              <a:miter lim="800000"/>
              <a:headEnd/>
              <a:tailEnd/>
            </a:ln>
          </p:spPr>
          <p:txBody>
            <a:bodyPr lIns="0" tIns="0" rIns="0" bIns="0"/>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445469"/>
                </a:solidFill>
                <a:effectLst/>
                <a:uLnTx/>
                <a:uFillTx/>
                <a:latin typeface="Calibri"/>
                <a:ea typeface="+mn-ea"/>
                <a:cs typeface="+mn-cs"/>
              </a:endParaRPr>
            </a:p>
          </p:txBody>
        </p:sp>
        <p:sp>
          <p:nvSpPr>
            <p:cNvPr id="51" name="Rectangle 1"/>
            <p:cNvSpPr>
              <a:spLocks/>
            </p:cNvSpPr>
            <p:nvPr/>
          </p:nvSpPr>
          <p:spPr bwMode="auto">
            <a:xfrm>
              <a:off x="4183588" y="10568876"/>
              <a:ext cx="3304394" cy="889160"/>
            </a:xfrm>
            <a:prstGeom prst="rect">
              <a:avLst/>
            </a:prstGeom>
            <a:solidFill>
              <a:srgbClr val="1EA185"/>
            </a:solidFill>
            <a:ln w="25400">
              <a:noFill/>
              <a:miter lim="800000"/>
              <a:headEnd/>
              <a:tailEnd/>
            </a:ln>
          </p:spPr>
          <p:txBody>
            <a:bodyPr lIns="0" tIns="0" rIns="0" bIns="0"/>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445469"/>
                </a:solidFill>
                <a:effectLst/>
                <a:uLnTx/>
                <a:uFillTx/>
                <a:latin typeface="Calibri"/>
                <a:ea typeface="+mn-ea"/>
                <a:cs typeface="+mn-cs"/>
              </a:endParaRPr>
            </a:p>
          </p:txBody>
        </p:sp>
        <p:sp>
          <p:nvSpPr>
            <p:cNvPr id="60" name="Rectangle 1"/>
            <p:cNvSpPr>
              <a:spLocks/>
            </p:cNvSpPr>
            <p:nvPr/>
          </p:nvSpPr>
          <p:spPr bwMode="auto">
            <a:xfrm>
              <a:off x="7629894" y="10546596"/>
              <a:ext cx="3161330" cy="889160"/>
            </a:xfrm>
            <a:prstGeom prst="rect">
              <a:avLst/>
            </a:prstGeom>
            <a:solidFill>
              <a:srgbClr val="9BBB5C"/>
            </a:solidFill>
            <a:ln w="25400">
              <a:noFill/>
              <a:miter lim="800000"/>
              <a:headEnd/>
              <a:tailEnd/>
            </a:ln>
          </p:spPr>
          <p:txBody>
            <a:bodyPr lIns="0" tIns="0" rIns="0" bIns="0"/>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445469"/>
                </a:solidFill>
                <a:effectLst/>
                <a:uLnTx/>
                <a:uFillTx/>
                <a:latin typeface="Calibri"/>
                <a:ea typeface="+mn-ea"/>
                <a:cs typeface="+mn-cs"/>
              </a:endParaRPr>
            </a:p>
          </p:txBody>
        </p:sp>
        <p:sp>
          <p:nvSpPr>
            <p:cNvPr id="61" name="Rectangle 1"/>
            <p:cNvSpPr>
              <a:spLocks/>
            </p:cNvSpPr>
            <p:nvPr/>
          </p:nvSpPr>
          <p:spPr bwMode="auto">
            <a:xfrm>
              <a:off x="10911214" y="10546596"/>
              <a:ext cx="3161330" cy="889160"/>
            </a:xfrm>
            <a:prstGeom prst="rect">
              <a:avLst/>
            </a:prstGeom>
            <a:solidFill>
              <a:srgbClr val="F29B26"/>
            </a:solidFill>
            <a:ln w="25400">
              <a:noFill/>
              <a:miter lim="800000"/>
              <a:headEnd/>
              <a:tailEnd/>
            </a:ln>
          </p:spPr>
          <p:txBody>
            <a:bodyPr lIns="0" tIns="0" rIns="0" bIns="0"/>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445469"/>
                </a:solidFill>
                <a:effectLst/>
                <a:uLnTx/>
                <a:uFillTx/>
                <a:latin typeface="Calibri"/>
                <a:ea typeface="+mn-ea"/>
                <a:cs typeface="+mn-cs"/>
              </a:endParaRPr>
            </a:p>
          </p:txBody>
        </p:sp>
        <p:sp>
          <p:nvSpPr>
            <p:cNvPr id="62" name="Rectangle 1"/>
            <p:cNvSpPr>
              <a:spLocks/>
            </p:cNvSpPr>
            <p:nvPr/>
          </p:nvSpPr>
          <p:spPr bwMode="auto">
            <a:xfrm>
              <a:off x="14186448" y="10601037"/>
              <a:ext cx="3161330" cy="834720"/>
            </a:xfrm>
            <a:prstGeom prst="rect">
              <a:avLst/>
            </a:prstGeom>
            <a:solidFill>
              <a:srgbClr val="BD392F"/>
            </a:solidFill>
            <a:ln w="25400">
              <a:noFill/>
              <a:miter lim="800000"/>
              <a:headEnd/>
              <a:tailEnd/>
            </a:ln>
          </p:spPr>
          <p:txBody>
            <a:bodyPr lIns="0" tIns="0" rIns="0" bIns="0"/>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445469"/>
                </a:solidFill>
                <a:effectLst/>
                <a:uLnTx/>
                <a:uFillTx/>
                <a:latin typeface="Calibri"/>
                <a:ea typeface="+mn-ea"/>
                <a:cs typeface="+mn-cs"/>
              </a:endParaRPr>
            </a:p>
          </p:txBody>
        </p:sp>
        <p:sp>
          <p:nvSpPr>
            <p:cNvPr id="64" name="TextBox 63"/>
            <p:cNvSpPr txBox="1"/>
            <p:nvPr/>
          </p:nvSpPr>
          <p:spPr>
            <a:xfrm>
              <a:off x="4308183" y="7548485"/>
              <a:ext cx="3112961" cy="627722"/>
            </a:xfrm>
            <a:prstGeom prst="rect">
              <a:avLst/>
            </a:prstGeom>
            <a:noFill/>
          </p:spPr>
          <p:txBody>
            <a:bodyPr wrap="square" lIns="164607" tIns="82304" rIns="164607" bIns="82304" rtlCol="0">
              <a:spAutoFit/>
            </a:bodyPr>
            <a:lstStyle/>
            <a:p>
              <a:pPr marL="0" marR="0" lvl="0" indent="0" algn="ctr" defTabSz="1828434" rtl="0" eaLnBrk="1" fontAlgn="auto" latinLnBrk="0" hangingPunct="1">
                <a:lnSpc>
                  <a:spcPct val="11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5469"/>
                </a:solidFill>
                <a:effectLst/>
                <a:uLnTx/>
                <a:uFillTx/>
                <a:latin typeface="Calibri"/>
                <a:ea typeface="+mn-ea"/>
                <a:cs typeface="Lato Light"/>
              </a:endParaRPr>
            </a:p>
          </p:txBody>
        </p:sp>
        <p:sp>
          <p:nvSpPr>
            <p:cNvPr id="66" name="TextBox 65"/>
            <p:cNvSpPr txBox="1"/>
            <p:nvPr/>
          </p:nvSpPr>
          <p:spPr>
            <a:xfrm>
              <a:off x="7652858" y="7416933"/>
              <a:ext cx="3112961" cy="627722"/>
            </a:xfrm>
            <a:prstGeom prst="rect">
              <a:avLst/>
            </a:prstGeom>
            <a:noFill/>
          </p:spPr>
          <p:txBody>
            <a:bodyPr wrap="square" lIns="164607" tIns="82304" rIns="164607" bIns="82304" rtlCol="0">
              <a:spAutoFit/>
            </a:bodyPr>
            <a:lstStyle/>
            <a:p>
              <a:pPr marL="0" marR="0" lvl="0" indent="0" algn="ctr" defTabSz="1828434" rtl="0" eaLnBrk="1" fontAlgn="auto" latinLnBrk="0" hangingPunct="1">
                <a:lnSpc>
                  <a:spcPct val="11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5469"/>
                </a:solidFill>
                <a:effectLst/>
                <a:uLnTx/>
                <a:uFillTx/>
                <a:latin typeface="Calibri"/>
                <a:ea typeface="+mn-ea"/>
                <a:cs typeface="Lato Light"/>
              </a:endParaRPr>
            </a:p>
          </p:txBody>
        </p:sp>
        <p:sp>
          <p:nvSpPr>
            <p:cNvPr id="68" name="TextBox 67"/>
            <p:cNvSpPr txBox="1"/>
            <p:nvPr/>
          </p:nvSpPr>
          <p:spPr>
            <a:xfrm>
              <a:off x="10934287" y="7481819"/>
              <a:ext cx="3112961" cy="627722"/>
            </a:xfrm>
            <a:prstGeom prst="rect">
              <a:avLst/>
            </a:prstGeom>
            <a:noFill/>
          </p:spPr>
          <p:txBody>
            <a:bodyPr wrap="square" lIns="164607" tIns="82304" rIns="164607" bIns="82304" rtlCol="0">
              <a:spAutoFit/>
            </a:bodyPr>
            <a:lstStyle/>
            <a:p>
              <a:pPr marL="0" marR="0" lvl="0" indent="0" algn="ctr" defTabSz="1828434" rtl="0" eaLnBrk="1" fontAlgn="auto" latinLnBrk="0" hangingPunct="1">
                <a:lnSpc>
                  <a:spcPct val="11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5469"/>
                </a:solidFill>
                <a:effectLst/>
                <a:uLnTx/>
                <a:uFillTx/>
                <a:latin typeface="Calibri"/>
                <a:ea typeface="+mn-ea"/>
                <a:cs typeface="Lato Light"/>
              </a:endParaRPr>
            </a:p>
          </p:txBody>
        </p:sp>
        <p:sp>
          <p:nvSpPr>
            <p:cNvPr id="70" name="TextBox 69"/>
            <p:cNvSpPr txBox="1"/>
            <p:nvPr/>
          </p:nvSpPr>
          <p:spPr>
            <a:xfrm>
              <a:off x="14186298" y="7502147"/>
              <a:ext cx="3112961" cy="627722"/>
            </a:xfrm>
            <a:prstGeom prst="rect">
              <a:avLst/>
            </a:prstGeom>
            <a:noFill/>
          </p:spPr>
          <p:txBody>
            <a:bodyPr wrap="square" lIns="164607" tIns="82304" rIns="164607" bIns="82304" rtlCol="0">
              <a:spAutoFit/>
            </a:bodyPr>
            <a:lstStyle/>
            <a:p>
              <a:pPr marL="0" marR="0" lvl="0" indent="0" algn="ctr" defTabSz="1828434" rtl="0" eaLnBrk="1" fontAlgn="auto" latinLnBrk="0" hangingPunct="1">
                <a:lnSpc>
                  <a:spcPct val="11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5469"/>
                </a:solidFill>
                <a:effectLst/>
                <a:uLnTx/>
                <a:uFillTx/>
                <a:latin typeface="Calibri"/>
                <a:ea typeface="+mn-ea"/>
                <a:cs typeface="Lato Light"/>
              </a:endParaRPr>
            </a:p>
          </p:txBody>
        </p:sp>
        <p:sp>
          <p:nvSpPr>
            <p:cNvPr id="71" name="TextBox 70"/>
            <p:cNvSpPr txBox="1"/>
            <p:nvPr/>
          </p:nvSpPr>
          <p:spPr>
            <a:xfrm>
              <a:off x="4170421" y="7316717"/>
              <a:ext cx="3307089" cy="728996"/>
            </a:xfrm>
            <a:prstGeom prst="rect">
              <a:avLst/>
            </a:prstGeom>
            <a:noFill/>
          </p:spPr>
          <p:txBody>
            <a:bodyPr wrap="square" rtlCol="0">
              <a:spAutoFit/>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Lato Regular"/>
                </a:rPr>
                <a:t>Leadership</a:t>
              </a:r>
              <a:endParaRPr kumimoji="0" lang="id-ID" sz="2400" b="0" i="0" u="none" strike="noStrike" kern="0" cap="none" spc="0" normalizeH="0" baseline="0" noProof="0" dirty="0">
                <a:ln>
                  <a:noFill/>
                </a:ln>
                <a:solidFill>
                  <a:prstClr val="white"/>
                </a:solidFill>
                <a:effectLst/>
                <a:uLnTx/>
                <a:uFillTx/>
                <a:latin typeface="Calibri"/>
                <a:ea typeface="+mn-ea"/>
                <a:cs typeface="Lato Regular"/>
              </a:endParaRPr>
            </a:p>
          </p:txBody>
        </p:sp>
      </p:gr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59" y="2026532"/>
            <a:ext cx="511320" cy="52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Freeform 89"/>
          <p:cNvSpPr>
            <a:spLocks noChangeArrowheads="1"/>
          </p:cNvSpPr>
          <p:nvPr/>
        </p:nvSpPr>
        <p:spPr bwMode="auto">
          <a:xfrm>
            <a:off x="3014842" y="2053984"/>
            <a:ext cx="717506" cy="499132"/>
          </a:xfrm>
          <a:custGeom>
            <a:avLst/>
            <a:gdLst>
              <a:gd name="T0" fmla="*/ 2147483646 w 608"/>
              <a:gd name="T1" fmla="*/ 2147483646 h 425"/>
              <a:gd name="T2" fmla="*/ 2147483646 w 608"/>
              <a:gd name="T3" fmla="*/ 2147483646 h 425"/>
              <a:gd name="T4" fmla="*/ 2147483646 w 608"/>
              <a:gd name="T5" fmla="*/ 2147483646 h 425"/>
              <a:gd name="T6" fmla="*/ 2147483646 w 608"/>
              <a:gd name="T7" fmla="*/ 2147483646 h 425"/>
              <a:gd name="T8" fmla="*/ 2147483646 w 608"/>
              <a:gd name="T9" fmla="*/ 2147483646 h 425"/>
              <a:gd name="T10" fmla="*/ 2147483646 w 608"/>
              <a:gd name="T11" fmla="*/ 2147483646 h 425"/>
              <a:gd name="T12" fmla="*/ 2147483646 w 608"/>
              <a:gd name="T13" fmla="*/ 2147483646 h 425"/>
              <a:gd name="T14" fmla="*/ 2147483646 w 608"/>
              <a:gd name="T15" fmla="*/ 2147483646 h 425"/>
              <a:gd name="T16" fmla="*/ 2147483646 w 608"/>
              <a:gd name="T17" fmla="*/ 2147483646 h 425"/>
              <a:gd name="T18" fmla="*/ 2147483646 w 608"/>
              <a:gd name="T19" fmla="*/ 2147483646 h 425"/>
              <a:gd name="T20" fmla="*/ 2147483646 w 608"/>
              <a:gd name="T21" fmla="*/ 2147483646 h 425"/>
              <a:gd name="T22" fmla="*/ 2147483646 w 608"/>
              <a:gd name="T23" fmla="*/ 2147483646 h 425"/>
              <a:gd name="T24" fmla="*/ 2147483646 w 608"/>
              <a:gd name="T25" fmla="*/ 2147483646 h 425"/>
              <a:gd name="T26" fmla="*/ 2147483646 w 608"/>
              <a:gd name="T27" fmla="*/ 2147483646 h 425"/>
              <a:gd name="T28" fmla="*/ 2147483646 w 608"/>
              <a:gd name="T29" fmla="*/ 2147483646 h 425"/>
              <a:gd name="T30" fmla="*/ 2147483646 w 608"/>
              <a:gd name="T31" fmla="*/ 2147483646 h 425"/>
              <a:gd name="T32" fmla="*/ 2147483646 w 608"/>
              <a:gd name="T33" fmla="*/ 2147483646 h 425"/>
              <a:gd name="T34" fmla="*/ 2147483646 w 608"/>
              <a:gd name="T35" fmla="*/ 2147483646 h 425"/>
              <a:gd name="T36" fmla="*/ 2147483646 w 608"/>
              <a:gd name="T37" fmla="*/ 2147483646 h 425"/>
              <a:gd name="T38" fmla="*/ 2147483646 w 608"/>
              <a:gd name="T39" fmla="*/ 2147483646 h 425"/>
              <a:gd name="T40" fmla="*/ 2147483646 w 608"/>
              <a:gd name="T41" fmla="*/ 2147483646 h 425"/>
              <a:gd name="T42" fmla="*/ 2147483646 w 608"/>
              <a:gd name="T43" fmla="*/ 2147483646 h 425"/>
              <a:gd name="T44" fmla="*/ 2147483646 w 608"/>
              <a:gd name="T45" fmla="*/ 2147483646 h 425"/>
              <a:gd name="T46" fmla="*/ 2147483646 w 608"/>
              <a:gd name="T47" fmla="*/ 2147483646 h 425"/>
              <a:gd name="T48" fmla="*/ 2147483646 w 608"/>
              <a:gd name="T49" fmla="*/ 2147483646 h 425"/>
              <a:gd name="T50" fmla="*/ 2147483646 w 608"/>
              <a:gd name="T51" fmla="*/ 2147483646 h 425"/>
              <a:gd name="T52" fmla="*/ 2147483646 w 608"/>
              <a:gd name="T53" fmla="*/ 2147483646 h 425"/>
              <a:gd name="T54" fmla="*/ 2147483646 w 608"/>
              <a:gd name="T55" fmla="*/ 2147483646 h 425"/>
              <a:gd name="T56" fmla="*/ 2147483646 w 608"/>
              <a:gd name="T57" fmla="*/ 2147483646 h 425"/>
              <a:gd name="T58" fmla="*/ 2147483646 w 608"/>
              <a:gd name="T59" fmla="*/ 2147483646 h 425"/>
              <a:gd name="T60" fmla="*/ 2147483646 w 608"/>
              <a:gd name="T61" fmla="*/ 2147483646 h 425"/>
              <a:gd name="T62" fmla="*/ 2147483646 w 608"/>
              <a:gd name="T63" fmla="*/ 2147483646 h 425"/>
              <a:gd name="T64" fmla="*/ 2147483646 w 608"/>
              <a:gd name="T65" fmla="*/ 2147483646 h 425"/>
              <a:gd name="T66" fmla="*/ 0 w 608"/>
              <a:gd name="T67" fmla="*/ 2147483646 h 425"/>
              <a:gd name="T68" fmla="*/ 0 w 608"/>
              <a:gd name="T69" fmla="*/ 2147483646 h 425"/>
              <a:gd name="T70" fmla="*/ 0 w 608"/>
              <a:gd name="T71" fmla="*/ 2147483646 h 425"/>
              <a:gd name="T72" fmla="*/ 2147483646 w 608"/>
              <a:gd name="T73" fmla="*/ 2147483646 h 425"/>
              <a:gd name="T74" fmla="*/ 2147483646 w 608"/>
              <a:gd name="T75" fmla="*/ 2147483646 h 425"/>
              <a:gd name="T76" fmla="*/ 2147483646 w 608"/>
              <a:gd name="T77" fmla="*/ 2147483646 h 425"/>
              <a:gd name="T78" fmla="*/ 2147483646 w 608"/>
              <a:gd name="T79" fmla="*/ 2147483646 h 425"/>
              <a:gd name="T80" fmla="*/ 2147483646 w 608"/>
              <a:gd name="T81" fmla="*/ 2147483646 h 425"/>
              <a:gd name="T82" fmla="*/ 2147483646 w 608"/>
              <a:gd name="T83" fmla="*/ 2147483646 h 425"/>
              <a:gd name="T84" fmla="*/ 2147483646 w 608"/>
              <a:gd name="T85" fmla="*/ 2147483646 h 425"/>
              <a:gd name="T86" fmla="*/ 2147483646 w 608"/>
              <a:gd name="T87" fmla="*/ 2147483646 h 425"/>
              <a:gd name="T88" fmla="*/ 2147483646 w 608"/>
              <a:gd name="T89" fmla="*/ 0 h 425"/>
              <a:gd name="T90" fmla="*/ 2147483646 w 608"/>
              <a:gd name="T91" fmla="*/ 2147483646 h 425"/>
              <a:gd name="T92" fmla="*/ 2147483646 w 608"/>
              <a:gd name="T93" fmla="*/ 2147483646 h 425"/>
              <a:gd name="T94" fmla="*/ 2147483646 w 608"/>
              <a:gd name="T95" fmla="*/ 2147483646 h 425"/>
              <a:gd name="T96" fmla="*/ 2147483646 w 608"/>
              <a:gd name="T97" fmla="*/ 2147483646 h 425"/>
              <a:gd name="T98" fmla="*/ 2147483646 w 608"/>
              <a:gd name="T99" fmla="*/ 2147483646 h 425"/>
              <a:gd name="T100" fmla="*/ 2147483646 w 608"/>
              <a:gd name="T101" fmla="*/ 2147483646 h 425"/>
              <a:gd name="T102" fmla="*/ 2147483646 w 608"/>
              <a:gd name="T103" fmla="*/ 2147483646 h 4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8" h="425">
                <a:moveTo>
                  <a:pt x="607" y="410"/>
                </a:moveTo>
                <a:lnTo>
                  <a:pt x="607" y="410"/>
                </a:lnTo>
                <a:cubicBezTo>
                  <a:pt x="607" y="417"/>
                  <a:pt x="593" y="424"/>
                  <a:pt x="586" y="424"/>
                </a:cubicBezTo>
                <a:cubicBezTo>
                  <a:pt x="445" y="424"/>
                  <a:pt x="445" y="424"/>
                  <a:pt x="445" y="424"/>
                </a:cubicBezTo>
                <a:cubicBezTo>
                  <a:pt x="459" y="424"/>
                  <a:pt x="466" y="417"/>
                  <a:pt x="466" y="403"/>
                </a:cubicBezTo>
                <a:cubicBezTo>
                  <a:pt x="466" y="403"/>
                  <a:pt x="466" y="318"/>
                  <a:pt x="403" y="290"/>
                </a:cubicBezTo>
                <a:cubicBezTo>
                  <a:pt x="374" y="276"/>
                  <a:pt x="374" y="276"/>
                  <a:pt x="360" y="276"/>
                </a:cubicBezTo>
                <a:cubicBezTo>
                  <a:pt x="360" y="241"/>
                  <a:pt x="360" y="241"/>
                  <a:pt x="360" y="241"/>
                </a:cubicBezTo>
                <a:cubicBezTo>
                  <a:pt x="360" y="241"/>
                  <a:pt x="346" y="226"/>
                  <a:pt x="339" y="191"/>
                </a:cubicBezTo>
                <a:cubicBezTo>
                  <a:pt x="332" y="191"/>
                  <a:pt x="332" y="184"/>
                  <a:pt x="332" y="170"/>
                </a:cubicBezTo>
                <a:cubicBezTo>
                  <a:pt x="332" y="163"/>
                  <a:pt x="325" y="141"/>
                  <a:pt x="332" y="141"/>
                </a:cubicBezTo>
                <a:cubicBezTo>
                  <a:pt x="332" y="127"/>
                  <a:pt x="332" y="106"/>
                  <a:pt x="332" y="99"/>
                </a:cubicBezTo>
                <a:cubicBezTo>
                  <a:pt x="332" y="71"/>
                  <a:pt x="360" y="43"/>
                  <a:pt x="403" y="43"/>
                </a:cubicBezTo>
                <a:cubicBezTo>
                  <a:pt x="452" y="43"/>
                  <a:pt x="473" y="71"/>
                  <a:pt x="480" y="99"/>
                </a:cubicBezTo>
                <a:cubicBezTo>
                  <a:pt x="480" y="106"/>
                  <a:pt x="473" y="127"/>
                  <a:pt x="473" y="141"/>
                </a:cubicBezTo>
                <a:cubicBezTo>
                  <a:pt x="487" y="141"/>
                  <a:pt x="480" y="163"/>
                  <a:pt x="480" y="170"/>
                </a:cubicBezTo>
                <a:cubicBezTo>
                  <a:pt x="480" y="184"/>
                  <a:pt x="473" y="191"/>
                  <a:pt x="466" y="191"/>
                </a:cubicBezTo>
                <a:cubicBezTo>
                  <a:pt x="459" y="226"/>
                  <a:pt x="445" y="241"/>
                  <a:pt x="445" y="241"/>
                </a:cubicBezTo>
                <a:cubicBezTo>
                  <a:pt x="445" y="276"/>
                  <a:pt x="445" y="276"/>
                  <a:pt x="445" y="276"/>
                </a:cubicBezTo>
                <a:cubicBezTo>
                  <a:pt x="445" y="276"/>
                  <a:pt x="459" y="276"/>
                  <a:pt x="494" y="297"/>
                </a:cubicBezTo>
                <a:cubicBezTo>
                  <a:pt x="537" y="311"/>
                  <a:pt x="523" y="297"/>
                  <a:pt x="551" y="318"/>
                </a:cubicBezTo>
                <a:cubicBezTo>
                  <a:pt x="607" y="339"/>
                  <a:pt x="607" y="410"/>
                  <a:pt x="607" y="410"/>
                </a:cubicBezTo>
                <a:close/>
                <a:moveTo>
                  <a:pt x="325" y="283"/>
                </a:moveTo>
                <a:lnTo>
                  <a:pt x="325" y="283"/>
                </a:lnTo>
                <a:cubicBezTo>
                  <a:pt x="367" y="297"/>
                  <a:pt x="353" y="290"/>
                  <a:pt x="388" y="304"/>
                </a:cubicBezTo>
                <a:cubicBezTo>
                  <a:pt x="445" y="332"/>
                  <a:pt x="445" y="403"/>
                  <a:pt x="445" y="403"/>
                </a:cubicBezTo>
                <a:cubicBezTo>
                  <a:pt x="445" y="417"/>
                  <a:pt x="431" y="424"/>
                  <a:pt x="424" y="424"/>
                </a:cubicBezTo>
                <a:cubicBezTo>
                  <a:pt x="21" y="424"/>
                  <a:pt x="21" y="424"/>
                  <a:pt x="21" y="424"/>
                </a:cubicBezTo>
                <a:cubicBezTo>
                  <a:pt x="14" y="424"/>
                  <a:pt x="0" y="417"/>
                  <a:pt x="0" y="403"/>
                </a:cubicBezTo>
                <a:cubicBezTo>
                  <a:pt x="0" y="403"/>
                  <a:pt x="0" y="332"/>
                  <a:pt x="56" y="304"/>
                </a:cubicBezTo>
                <a:cubicBezTo>
                  <a:pt x="92" y="290"/>
                  <a:pt x="77" y="304"/>
                  <a:pt x="120" y="283"/>
                </a:cubicBezTo>
                <a:cubicBezTo>
                  <a:pt x="162" y="269"/>
                  <a:pt x="176" y="262"/>
                  <a:pt x="176" y="262"/>
                </a:cubicBezTo>
                <a:cubicBezTo>
                  <a:pt x="176" y="219"/>
                  <a:pt x="176" y="219"/>
                  <a:pt x="176" y="219"/>
                </a:cubicBezTo>
                <a:cubicBezTo>
                  <a:pt x="176" y="219"/>
                  <a:pt x="155" y="205"/>
                  <a:pt x="155" y="170"/>
                </a:cubicBezTo>
                <a:cubicBezTo>
                  <a:pt x="141" y="170"/>
                  <a:pt x="141" y="156"/>
                  <a:pt x="141" y="149"/>
                </a:cubicBezTo>
                <a:cubicBezTo>
                  <a:pt x="141" y="141"/>
                  <a:pt x="134" y="113"/>
                  <a:pt x="148" y="113"/>
                </a:cubicBezTo>
                <a:cubicBezTo>
                  <a:pt x="141" y="92"/>
                  <a:pt x="141" y="78"/>
                  <a:pt x="141" y="71"/>
                </a:cubicBezTo>
                <a:cubicBezTo>
                  <a:pt x="148" y="35"/>
                  <a:pt x="176" y="7"/>
                  <a:pt x="219" y="0"/>
                </a:cubicBezTo>
                <a:cubicBezTo>
                  <a:pt x="275" y="7"/>
                  <a:pt x="297" y="35"/>
                  <a:pt x="304" y="71"/>
                </a:cubicBezTo>
                <a:cubicBezTo>
                  <a:pt x="304" y="78"/>
                  <a:pt x="304" y="92"/>
                  <a:pt x="297" y="113"/>
                </a:cubicBezTo>
                <a:cubicBezTo>
                  <a:pt x="311" y="113"/>
                  <a:pt x="304" y="141"/>
                  <a:pt x="304" y="149"/>
                </a:cubicBezTo>
                <a:cubicBezTo>
                  <a:pt x="304" y="156"/>
                  <a:pt x="304" y="170"/>
                  <a:pt x="290" y="170"/>
                </a:cubicBezTo>
                <a:cubicBezTo>
                  <a:pt x="282" y="205"/>
                  <a:pt x="268" y="219"/>
                  <a:pt x="268" y="219"/>
                </a:cubicBezTo>
                <a:cubicBezTo>
                  <a:pt x="268" y="262"/>
                  <a:pt x="268" y="262"/>
                  <a:pt x="268" y="262"/>
                </a:cubicBezTo>
                <a:cubicBezTo>
                  <a:pt x="268" y="262"/>
                  <a:pt x="282" y="262"/>
                  <a:pt x="325" y="2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8" name="Freeform 76"/>
          <p:cNvSpPr>
            <a:spLocks noChangeArrowheads="1"/>
          </p:cNvSpPr>
          <p:nvPr/>
        </p:nvSpPr>
        <p:spPr bwMode="auto">
          <a:xfrm>
            <a:off x="7696200" y="2057400"/>
            <a:ext cx="598929" cy="481570"/>
          </a:xfrm>
          <a:custGeom>
            <a:avLst/>
            <a:gdLst>
              <a:gd name="T0" fmla="*/ 2147483646 w 601"/>
              <a:gd name="T1" fmla="*/ 2147483646 h 510"/>
              <a:gd name="T2" fmla="*/ 2147483646 w 601"/>
              <a:gd name="T3" fmla="*/ 2147483646 h 510"/>
              <a:gd name="T4" fmla="*/ 2147483646 w 601"/>
              <a:gd name="T5" fmla="*/ 2147483646 h 510"/>
              <a:gd name="T6" fmla="*/ 2147483646 w 601"/>
              <a:gd name="T7" fmla="*/ 2147483646 h 510"/>
              <a:gd name="T8" fmla="*/ 2147483646 w 601"/>
              <a:gd name="T9" fmla="*/ 2147483646 h 510"/>
              <a:gd name="T10" fmla="*/ 2147483646 w 601"/>
              <a:gd name="T11" fmla="*/ 2147483646 h 510"/>
              <a:gd name="T12" fmla="*/ 2147483646 w 601"/>
              <a:gd name="T13" fmla="*/ 2147483646 h 510"/>
              <a:gd name="T14" fmla="*/ 2147483646 w 601"/>
              <a:gd name="T15" fmla="*/ 2147483646 h 510"/>
              <a:gd name="T16" fmla="*/ 2147483646 w 601"/>
              <a:gd name="T17" fmla="*/ 2147483646 h 510"/>
              <a:gd name="T18" fmla="*/ 2147483646 w 601"/>
              <a:gd name="T19" fmla="*/ 2147483646 h 510"/>
              <a:gd name="T20" fmla="*/ 2147483646 w 601"/>
              <a:gd name="T21" fmla="*/ 2147483646 h 510"/>
              <a:gd name="T22" fmla="*/ 2147483646 w 601"/>
              <a:gd name="T23" fmla="*/ 2147483646 h 510"/>
              <a:gd name="T24" fmla="*/ 2147483646 w 601"/>
              <a:gd name="T25" fmla="*/ 2147483646 h 510"/>
              <a:gd name="T26" fmla="*/ 2147483646 w 601"/>
              <a:gd name="T27" fmla="*/ 2147483646 h 510"/>
              <a:gd name="T28" fmla="*/ 2147483646 w 601"/>
              <a:gd name="T29" fmla="*/ 2147483646 h 510"/>
              <a:gd name="T30" fmla="*/ 2147483646 w 601"/>
              <a:gd name="T31" fmla="*/ 2147483646 h 510"/>
              <a:gd name="T32" fmla="*/ 2147483646 w 601"/>
              <a:gd name="T33" fmla="*/ 2147483646 h 510"/>
              <a:gd name="T34" fmla="*/ 2147483646 w 601"/>
              <a:gd name="T35" fmla="*/ 2147483646 h 510"/>
              <a:gd name="T36" fmla="*/ 0 w 601"/>
              <a:gd name="T37" fmla="*/ 2147483646 h 510"/>
              <a:gd name="T38" fmla="*/ 0 w 601"/>
              <a:gd name="T39" fmla="*/ 2147483646 h 510"/>
              <a:gd name="T40" fmla="*/ 2147483646 w 601"/>
              <a:gd name="T41" fmla="*/ 0 h 510"/>
              <a:gd name="T42" fmla="*/ 2147483646 w 601"/>
              <a:gd name="T43" fmla="*/ 2147483646 h 510"/>
              <a:gd name="T44" fmla="*/ 2147483646 w 601"/>
              <a:gd name="T45" fmla="*/ 2147483646 h 510"/>
              <a:gd name="T46" fmla="*/ 2147483646 w 601"/>
              <a:gd name="T47" fmla="*/ 2147483646 h 510"/>
              <a:gd name="T48" fmla="*/ 2147483646 w 601"/>
              <a:gd name="T49" fmla="*/ 2147483646 h 510"/>
              <a:gd name="T50" fmla="*/ 2147483646 w 601"/>
              <a:gd name="T51" fmla="*/ 2147483646 h 510"/>
              <a:gd name="T52" fmla="*/ 2147483646 w 601"/>
              <a:gd name="T53" fmla="*/ 2147483646 h 510"/>
              <a:gd name="T54" fmla="*/ 2147483646 w 601"/>
              <a:gd name="T55" fmla="*/ 2147483646 h 510"/>
              <a:gd name="T56" fmla="*/ 2147483646 w 601"/>
              <a:gd name="T57" fmla="*/ 2147483646 h 510"/>
              <a:gd name="T58" fmla="*/ 2147483646 w 601"/>
              <a:gd name="T59" fmla="*/ 2147483646 h 510"/>
              <a:gd name="T60" fmla="*/ 2147483646 w 601"/>
              <a:gd name="T61" fmla="*/ 2147483646 h 510"/>
              <a:gd name="T62" fmla="*/ 2147483646 w 601"/>
              <a:gd name="T63" fmla="*/ 2147483646 h 510"/>
              <a:gd name="T64" fmla="*/ 2147483646 w 601"/>
              <a:gd name="T65" fmla="*/ 2147483646 h 510"/>
              <a:gd name="T66" fmla="*/ 2147483646 w 601"/>
              <a:gd name="T67" fmla="*/ 2147483646 h 510"/>
              <a:gd name="T68" fmla="*/ 2147483646 w 601"/>
              <a:gd name="T69" fmla="*/ 2147483646 h 510"/>
              <a:gd name="T70" fmla="*/ 2147483646 w 601"/>
              <a:gd name="T71" fmla="*/ 2147483646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510">
                <a:moveTo>
                  <a:pt x="586" y="177"/>
                </a:moveTo>
                <a:lnTo>
                  <a:pt x="586" y="177"/>
                </a:lnTo>
                <a:cubicBezTo>
                  <a:pt x="346" y="347"/>
                  <a:pt x="346" y="347"/>
                  <a:pt x="346" y="347"/>
                </a:cubicBezTo>
                <a:cubicBezTo>
                  <a:pt x="339" y="347"/>
                  <a:pt x="332" y="354"/>
                  <a:pt x="325" y="354"/>
                </a:cubicBezTo>
                <a:cubicBezTo>
                  <a:pt x="325" y="354"/>
                  <a:pt x="318" y="347"/>
                  <a:pt x="311" y="347"/>
                </a:cubicBezTo>
                <a:cubicBezTo>
                  <a:pt x="183" y="262"/>
                  <a:pt x="183" y="262"/>
                  <a:pt x="183" y="262"/>
                </a:cubicBezTo>
                <a:cubicBezTo>
                  <a:pt x="56" y="339"/>
                  <a:pt x="56" y="339"/>
                  <a:pt x="56" y="339"/>
                </a:cubicBezTo>
                <a:cubicBezTo>
                  <a:pt x="56" y="452"/>
                  <a:pt x="56" y="452"/>
                  <a:pt x="56" y="452"/>
                </a:cubicBezTo>
                <a:cubicBezTo>
                  <a:pt x="572" y="452"/>
                  <a:pt x="572" y="452"/>
                  <a:pt x="572" y="452"/>
                </a:cubicBezTo>
                <a:cubicBezTo>
                  <a:pt x="586" y="452"/>
                  <a:pt x="600" y="467"/>
                  <a:pt x="600" y="481"/>
                </a:cubicBezTo>
                <a:cubicBezTo>
                  <a:pt x="600" y="502"/>
                  <a:pt x="586" y="509"/>
                  <a:pt x="572" y="509"/>
                </a:cubicBezTo>
                <a:cubicBezTo>
                  <a:pt x="28" y="509"/>
                  <a:pt x="28" y="509"/>
                  <a:pt x="28" y="509"/>
                </a:cubicBezTo>
                <a:cubicBezTo>
                  <a:pt x="7" y="509"/>
                  <a:pt x="0" y="502"/>
                  <a:pt x="0" y="481"/>
                </a:cubicBezTo>
                <a:cubicBezTo>
                  <a:pt x="0" y="28"/>
                  <a:pt x="0" y="28"/>
                  <a:pt x="0" y="28"/>
                </a:cubicBezTo>
                <a:cubicBezTo>
                  <a:pt x="0" y="14"/>
                  <a:pt x="7" y="0"/>
                  <a:pt x="28" y="0"/>
                </a:cubicBezTo>
                <a:cubicBezTo>
                  <a:pt x="42" y="0"/>
                  <a:pt x="56" y="14"/>
                  <a:pt x="56" y="28"/>
                </a:cubicBezTo>
                <a:cubicBezTo>
                  <a:pt x="56" y="276"/>
                  <a:pt x="56" y="276"/>
                  <a:pt x="56" y="276"/>
                </a:cubicBezTo>
                <a:cubicBezTo>
                  <a:pt x="169" y="205"/>
                  <a:pt x="169" y="205"/>
                  <a:pt x="169" y="205"/>
                </a:cubicBezTo>
                <a:cubicBezTo>
                  <a:pt x="176" y="205"/>
                  <a:pt x="183" y="198"/>
                  <a:pt x="183" y="198"/>
                </a:cubicBezTo>
                <a:cubicBezTo>
                  <a:pt x="191" y="198"/>
                  <a:pt x="198" y="205"/>
                  <a:pt x="205" y="205"/>
                </a:cubicBezTo>
                <a:cubicBezTo>
                  <a:pt x="325" y="290"/>
                  <a:pt x="325" y="290"/>
                  <a:pt x="325" y="290"/>
                </a:cubicBezTo>
                <a:cubicBezTo>
                  <a:pt x="558" y="127"/>
                  <a:pt x="558" y="127"/>
                  <a:pt x="558" y="127"/>
                </a:cubicBezTo>
                <a:cubicBezTo>
                  <a:pt x="558" y="127"/>
                  <a:pt x="565" y="127"/>
                  <a:pt x="572" y="127"/>
                </a:cubicBezTo>
                <a:cubicBezTo>
                  <a:pt x="586" y="127"/>
                  <a:pt x="600" y="134"/>
                  <a:pt x="600" y="156"/>
                </a:cubicBezTo>
                <a:cubicBezTo>
                  <a:pt x="600" y="163"/>
                  <a:pt x="593" y="170"/>
                  <a:pt x="586" y="17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6" name="Title 85"/>
          <p:cNvSpPr>
            <a:spLocks noGrp="1"/>
          </p:cNvSpPr>
          <p:nvPr>
            <p:ph type="title"/>
          </p:nvPr>
        </p:nvSpPr>
        <p:spPr>
          <a:xfrm>
            <a:off x="267956" y="838200"/>
            <a:ext cx="8647444" cy="762000"/>
          </a:xfrm>
        </p:spPr>
        <p:txBody>
          <a:bodyPr>
            <a:noAutofit/>
          </a:bodyPr>
          <a:lstStyle/>
          <a:p>
            <a:r>
              <a:rPr lang="en-US" sz="3800" dirty="0"/>
              <a:t>2020 Year of Patient Experience</a:t>
            </a:r>
          </a:p>
        </p:txBody>
      </p:sp>
      <p:grpSp>
        <p:nvGrpSpPr>
          <p:cNvPr id="6" name="Group 45"/>
          <p:cNvGrpSpPr/>
          <p:nvPr/>
        </p:nvGrpSpPr>
        <p:grpSpPr>
          <a:xfrm>
            <a:off x="5505238" y="2057400"/>
            <a:ext cx="423402" cy="423402"/>
            <a:chOff x="5599113" y="3013075"/>
            <a:chExt cx="292100" cy="292100"/>
          </a:xfrm>
          <a:solidFill>
            <a:schemeClr val="bg1"/>
          </a:solidFill>
        </p:grpSpPr>
        <p:sp>
          <p:nvSpPr>
            <p:cNvPr id="41" name="Freeform 228"/>
            <p:cNvSpPr>
              <a:spLocks noEditPoints="1"/>
            </p:cNvSpPr>
            <p:nvPr/>
          </p:nvSpPr>
          <p:spPr bwMode="auto">
            <a:xfrm>
              <a:off x="5599113" y="3013075"/>
              <a:ext cx="292100" cy="292100"/>
            </a:xfrm>
            <a:custGeom>
              <a:avLst/>
              <a:gdLst/>
              <a:ahLst/>
              <a:cxnLst>
                <a:cxn ang="0">
                  <a:pos x="94" y="66"/>
                </a:cxn>
                <a:cxn ang="0">
                  <a:pos x="84" y="66"/>
                </a:cxn>
                <a:cxn ang="0">
                  <a:pos x="94" y="40"/>
                </a:cxn>
                <a:cxn ang="0">
                  <a:pos x="58" y="0"/>
                </a:cxn>
                <a:cxn ang="0">
                  <a:pos x="25" y="23"/>
                </a:cxn>
                <a:cxn ang="0">
                  <a:pos x="22" y="36"/>
                </a:cxn>
                <a:cxn ang="0">
                  <a:pos x="22" y="40"/>
                </a:cxn>
                <a:cxn ang="0">
                  <a:pos x="32" y="66"/>
                </a:cxn>
                <a:cxn ang="0">
                  <a:pos x="21" y="66"/>
                </a:cxn>
                <a:cxn ang="0">
                  <a:pos x="0" y="87"/>
                </a:cxn>
                <a:cxn ang="0">
                  <a:pos x="0" y="116"/>
                </a:cxn>
                <a:cxn ang="0">
                  <a:pos x="116" y="116"/>
                </a:cxn>
                <a:cxn ang="0">
                  <a:pos x="116" y="87"/>
                </a:cxn>
                <a:cxn ang="0">
                  <a:pos x="94" y="66"/>
                </a:cxn>
                <a:cxn ang="0">
                  <a:pos x="29" y="40"/>
                </a:cxn>
                <a:cxn ang="0">
                  <a:pos x="30" y="34"/>
                </a:cxn>
                <a:cxn ang="0">
                  <a:pos x="43" y="19"/>
                </a:cxn>
                <a:cxn ang="0">
                  <a:pos x="78" y="31"/>
                </a:cxn>
                <a:cxn ang="0">
                  <a:pos x="85" y="30"/>
                </a:cxn>
                <a:cxn ang="0">
                  <a:pos x="87" y="40"/>
                </a:cxn>
                <a:cxn ang="0">
                  <a:pos x="58" y="73"/>
                </a:cxn>
                <a:cxn ang="0">
                  <a:pos x="29" y="40"/>
                </a:cxn>
                <a:cxn ang="0">
                  <a:pos x="7" y="109"/>
                </a:cxn>
                <a:cxn ang="0">
                  <a:pos x="7" y="87"/>
                </a:cxn>
                <a:cxn ang="0">
                  <a:pos x="21" y="73"/>
                </a:cxn>
                <a:cxn ang="0">
                  <a:pos x="39" y="73"/>
                </a:cxn>
                <a:cxn ang="0">
                  <a:pos x="58" y="80"/>
                </a:cxn>
                <a:cxn ang="0">
                  <a:pos x="58" y="109"/>
                </a:cxn>
                <a:cxn ang="0">
                  <a:pos x="7" y="109"/>
                </a:cxn>
                <a:cxn ang="0">
                  <a:pos x="108" y="109"/>
                </a:cxn>
                <a:cxn ang="0">
                  <a:pos x="65" y="109"/>
                </a:cxn>
                <a:cxn ang="0">
                  <a:pos x="65" y="79"/>
                </a:cxn>
                <a:cxn ang="0">
                  <a:pos x="77" y="73"/>
                </a:cxn>
                <a:cxn ang="0">
                  <a:pos x="94" y="73"/>
                </a:cxn>
                <a:cxn ang="0">
                  <a:pos x="108" y="87"/>
                </a:cxn>
                <a:cxn ang="0">
                  <a:pos x="108" y="109"/>
                </a:cxn>
              </a:cxnLst>
              <a:rect l="0" t="0" r="r" b="b"/>
              <a:pathLst>
                <a:path w="116" h="116">
                  <a:moveTo>
                    <a:pt x="94" y="66"/>
                  </a:moveTo>
                  <a:cubicBezTo>
                    <a:pt x="84" y="66"/>
                    <a:pt x="84" y="66"/>
                    <a:pt x="84" y="66"/>
                  </a:cubicBezTo>
                  <a:cubicBezTo>
                    <a:pt x="90" y="59"/>
                    <a:pt x="94" y="50"/>
                    <a:pt x="94" y="40"/>
                  </a:cubicBezTo>
                  <a:cubicBezTo>
                    <a:pt x="94" y="13"/>
                    <a:pt x="76" y="0"/>
                    <a:pt x="58" y="0"/>
                  </a:cubicBezTo>
                  <a:cubicBezTo>
                    <a:pt x="44" y="0"/>
                    <a:pt x="31" y="8"/>
                    <a:pt x="25" y="23"/>
                  </a:cubicBezTo>
                  <a:cubicBezTo>
                    <a:pt x="23" y="27"/>
                    <a:pt x="22" y="36"/>
                    <a:pt x="22" y="36"/>
                  </a:cubicBezTo>
                  <a:cubicBezTo>
                    <a:pt x="22" y="38"/>
                    <a:pt x="22" y="39"/>
                    <a:pt x="22" y="40"/>
                  </a:cubicBezTo>
                  <a:cubicBezTo>
                    <a:pt x="22" y="50"/>
                    <a:pt x="26" y="59"/>
                    <a:pt x="32" y="66"/>
                  </a:cubicBezTo>
                  <a:cubicBezTo>
                    <a:pt x="21" y="66"/>
                    <a:pt x="21" y="66"/>
                    <a:pt x="21" y="66"/>
                  </a:cubicBezTo>
                  <a:cubicBezTo>
                    <a:pt x="9" y="66"/>
                    <a:pt x="0" y="75"/>
                    <a:pt x="0" y="87"/>
                  </a:cubicBezTo>
                  <a:cubicBezTo>
                    <a:pt x="0" y="116"/>
                    <a:pt x="0" y="116"/>
                    <a:pt x="0" y="116"/>
                  </a:cubicBezTo>
                  <a:cubicBezTo>
                    <a:pt x="116" y="116"/>
                    <a:pt x="116" y="116"/>
                    <a:pt x="116" y="116"/>
                  </a:cubicBezTo>
                  <a:cubicBezTo>
                    <a:pt x="116" y="87"/>
                    <a:pt x="116" y="87"/>
                    <a:pt x="116" y="87"/>
                  </a:cubicBezTo>
                  <a:cubicBezTo>
                    <a:pt x="116" y="75"/>
                    <a:pt x="106" y="66"/>
                    <a:pt x="94" y="66"/>
                  </a:cubicBezTo>
                  <a:close/>
                  <a:moveTo>
                    <a:pt x="29" y="40"/>
                  </a:moveTo>
                  <a:cubicBezTo>
                    <a:pt x="29" y="38"/>
                    <a:pt x="30" y="36"/>
                    <a:pt x="30" y="34"/>
                  </a:cubicBezTo>
                  <a:cubicBezTo>
                    <a:pt x="36" y="31"/>
                    <a:pt x="40" y="26"/>
                    <a:pt x="43" y="19"/>
                  </a:cubicBezTo>
                  <a:cubicBezTo>
                    <a:pt x="49" y="26"/>
                    <a:pt x="63" y="31"/>
                    <a:pt x="78" y="31"/>
                  </a:cubicBezTo>
                  <a:cubicBezTo>
                    <a:pt x="81" y="31"/>
                    <a:pt x="83" y="30"/>
                    <a:pt x="85" y="30"/>
                  </a:cubicBezTo>
                  <a:cubicBezTo>
                    <a:pt x="86" y="33"/>
                    <a:pt x="87" y="36"/>
                    <a:pt x="87" y="40"/>
                  </a:cubicBezTo>
                  <a:cubicBezTo>
                    <a:pt x="87" y="58"/>
                    <a:pt x="69" y="73"/>
                    <a:pt x="58" y="73"/>
                  </a:cubicBezTo>
                  <a:cubicBezTo>
                    <a:pt x="47" y="73"/>
                    <a:pt x="29" y="58"/>
                    <a:pt x="29" y="40"/>
                  </a:cubicBezTo>
                  <a:close/>
                  <a:moveTo>
                    <a:pt x="7" y="109"/>
                  </a:moveTo>
                  <a:cubicBezTo>
                    <a:pt x="7" y="87"/>
                    <a:pt x="7" y="87"/>
                    <a:pt x="7" y="87"/>
                  </a:cubicBezTo>
                  <a:cubicBezTo>
                    <a:pt x="7" y="79"/>
                    <a:pt x="13" y="73"/>
                    <a:pt x="21" y="73"/>
                  </a:cubicBezTo>
                  <a:cubicBezTo>
                    <a:pt x="39" y="73"/>
                    <a:pt x="39" y="73"/>
                    <a:pt x="39" y="73"/>
                  </a:cubicBezTo>
                  <a:cubicBezTo>
                    <a:pt x="45" y="77"/>
                    <a:pt x="52" y="80"/>
                    <a:pt x="58" y="80"/>
                  </a:cubicBezTo>
                  <a:cubicBezTo>
                    <a:pt x="58" y="109"/>
                    <a:pt x="58" y="109"/>
                    <a:pt x="58" y="109"/>
                  </a:cubicBezTo>
                  <a:lnTo>
                    <a:pt x="7" y="109"/>
                  </a:lnTo>
                  <a:close/>
                  <a:moveTo>
                    <a:pt x="108" y="109"/>
                  </a:moveTo>
                  <a:cubicBezTo>
                    <a:pt x="65" y="109"/>
                    <a:pt x="65" y="109"/>
                    <a:pt x="65" y="109"/>
                  </a:cubicBezTo>
                  <a:cubicBezTo>
                    <a:pt x="65" y="79"/>
                    <a:pt x="65" y="79"/>
                    <a:pt x="65" y="79"/>
                  </a:cubicBezTo>
                  <a:cubicBezTo>
                    <a:pt x="69" y="78"/>
                    <a:pt x="73" y="76"/>
                    <a:pt x="77" y="73"/>
                  </a:cubicBezTo>
                  <a:cubicBezTo>
                    <a:pt x="94" y="73"/>
                    <a:pt x="94" y="73"/>
                    <a:pt x="94" y="73"/>
                  </a:cubicBezTo>
                  <a:cubicBezTo>
                    <a:pt x="102" y="73"/>
                    <a:pt x="108" y="79"/>
                    <a:pt x="108" y="87"/>
                  </a:cubicBezTo>
                  <a:lnTo>
                    <a:pt x="108" y="109"/>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Oval 229"/>
            <p:cNvSpPr>
              <a:spLocks noChangeArrowheads="1"/>
            </p:cNvSpPr>
            <p:nvPr/>
          </p:nvSpPr>
          <p:spPr bwMode="auto">
            <a:xfrm>
              <a:off x="5707063" y="3106738"/>
              <a:ext cx="19050" cy="17463"/>
            </a:xfrm>
            <a:prstGeom prst="ellipse">
              <a:avLst/>
            </a:pr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Oval 230"/>
            <p:cNvSpPr>
              <a:spLocks noChangeArrowheads="1"/>
            </p:cNvSpPr>
            <p:nvPr/>
          </p:nvSpPr>
          <p:spPr bwMode="auto">
            <a:xfrm>
              <a:off x="5762626" y="3106738"/>
              <a:ext cx="17463" cy="17463"/>
            </a:xfrm>
            <a:prstGeom prst="ellipse">
              <a:avLst/>
            </a:pr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Freeform 231"/>
            <p:cNvSpPr>
              <a:spLocks/>
            </p:cNvSpPr>
            <p:nvPr/>
          </p:nvSpPr>
          <p:spPr bwMode="auto">
            <a:xfrm>
              <a:off x="5651501" y="3214688"/>
              <a:ext cx="55563" cy="55563"/>
            </a:xfrm>
            <a:custGeom>
              <a:avLst/>
              <a:gdLst/>
              <a:ahLst/>
              <a:cxnLst>
                <a:cxn ang="0">
                  <a:pos x="24" y="0"/>
                </a:cxn>
                <a:cxn ang="0">
                  <a:pos x="13" y="0"/>
                </a:cxn>
                <a:cxn ang="0">
                  <a:pos x="13" y="11"/>
                </a:cxn>
                <a:cxn ang="0">
                  <a:pos x="0" y="11"/>
                </a:cxn>
                <a:cxn ang="0">
                  <a:pos x="0" y="24"/>
                </a:cxn>
                <a:cxn ang="0">
                  <a:pos x="13" y="24"/>
                </a:cxn>
                <a:cxn ang="0">
                  <a:pos x="13" y="35"/>
                </a:cxn>
                <a:cxn ang="0">
                  <a:pos x="24" y="35"/>
                </a:cxn>
                <a:cxn ang="0">
                  <a:pos x="24" y="24"/>
                </a:cxn>
                <a:cxn ang="0">
                  <a:pos x="35" y="24"/>
                </a:cxn>
                <a:cxn ang="0">
                  <a:pos x="35" y="11"/>
                </a:cxn>
                <a:cxn ang="0">
                  <a:pos x="24" y="11"/>
                </a:cxn>
                <a:cxn ang="0">
                  <a:pos x="24" y="0"/>
                </a:cxn>
              </a:cxnLst>
              <a:rect l="0" t="0" r="r" b="b"/>
              <a:pathLst>
                <a:path w="35" h="35">
                  <a:moveTo>
                    <a:pt x="24" y="0"/>
                  </a:moveTo>
                  <a:lnTo>
                    <a:pt x="13" y="0"/>
                  </a:lnTo>
                  <a:lnTo>
                    <a:pt x="13" y="11"/>
                  </a:lnTo>
                  <a:lnTo>
                    <a:pt x="0" y="11"/>
                  </a:lnTo>
                  <a:lnTo>
                    <a:pt x="0" y="24"/>
                  </a:lnTo>
                  <a:lnTo>
                    <a:pt x="13" y="24"/>
                  </a:lnTo>
                  <a:lnTo>
                    <a:pt x="13" y="35"/>
                  </a:lnTo>
                  <a:lnTo>
                    <a:pt x="24" y="35"/>
                  </a:lnTo>
                  <a:lnTo>
                    <a:pt x="24" y="24"/>
                  </a:lnTo>
                  <a:lnTo>
                    <a:pt x="35" y="24"/>
                  </a:lnTo>
                  <a:lnTo>
                    <a:pt x="35" y="11"/>
                  </a:lnTo>
                  <a:lnTo>
                    <a:pt x="24" y="11"/>
                  </a:lnTo>
                  <a:lnTo>
                    <a:pt x="24" y="0"/>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9" name="Rectangle 48"/>
          <p:cNvSpPr/>
          <p:nvPr/>
        </p:nvSpPr>
        <p:spPr>
          <a:xfrm>
            <a:off x="4648200" y="3024018"/>
            <a:ext cx="2181228"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Staff Engagement</a:t>
            </a:r>
          </a:p>
        </p:txBody>
      </p:sp>
      <p:sp>
        <p:nvSpPr>
          <p:cNvPr id="39" name="TextBox 38"/>
          <p:cNvSpPr txBox="1"/>
          <p:nvPr/>
        </p:nvSpPr>
        <p:spPr>
          <a:xfrm>
            <a:off x="2381038" y="3024018"/>
            <a:ext cx="2209799" cy="1200329"/>
          </a:xfrm>
          <a:prstGeom prst="rect">
            <a:avLst/>
          </a:prstGeom>
          <a:noFill/>
        </p:spPr>
        <p:txBody>
          <a:bodyPr wrap="square" rtlCol="0">
            <a:spAutoFit/>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Lato Regular"/>
              </a:rPr>
              <a:t>Patient and</a:t>
            </a:r>
            <a:br>
              <a:rPr kumimoji="0" lang="en-US" sz="2400" b="0" i="0" u="none" strike="noStrike" kern="0" cap="none" spc="0" normalizeH="0" baseline="0" noProof="0" dirty="0">
                <a:ln>
                  <a:noFill/>
                </a:ln>
                <a:solidFill>
                  <a:prstClr val="white"/>
                </a:solidFill>
                <a:effectLst/>
                <a:uLnTx/>
                <a:uFillTx/>
                <a:latin typeface="Calibri"/>
                <a:ea typeface="+mn-ea"/>
                <a:cs typeface="Lato Regular"/>
              </a:rPr>
            </a:br>
            <a:r>
              <a:rPr kumimoji="0" lang="en-US" sz="2400" b="0" i="0" u="none" strike="noStrike" kern="0" cap="none" spc="0" normalizeH="0" baseline="0" noProof="0" dirty="0">
                <a:ln>
                  <a:noFill/>
                </a:ln>
                <a:solidFill>
                  <a:prstClr val="white"/>
                </a:solidFill>
                <a:effectLst/>
                <a:uLnTx/>
                <a:uFillTx/>
                <a:latin typeface="Calibri"/>
                <a:ea typeface="+mn-ea"/>
                <a:cs typeface="Lato Regular"/>
              </a:rPr>
              <a:t>Family </a:t>
            </a:r>
            <a:br>
              <a:rPr kumimoji="0" lang="en-US" sz="2400" b="0" i="0" u="none" strike="noStrike" kern="0" cap="none" spc="0" normalizeH="0" baseline="0" noProof="0" dirty="0">
                <a:ln>
                  <a:noFill/>
                </a:ln>
                <a:solidFill>
                  <a:prstClr val="white"/>
                </a:solidFill>
                <a:effectLst/>
                <a:uLnTx/>
                <a:uFillTx/>
                <a:latin typeface="Calibri"/>
                <a:ea typeface="+mn-ea"/>
                <a:cs typeface="Lato Regular"/>
              </a:rPr>
            </a:br>
            <a:r>
              <a:rPr kumimoji="0" lang="en-US" sz="2400" b="0" i="0" u="none" strike="noStrike" kern="0" cap="none" spc="0" normalizeH="0" baseline="0" noProof="0" dirty="0">
                <a:ln>
                  <a:noFill/>
                </a:ln>
                <a:solidFill>
                  <a:prstClr val="white"/>
                </a:solidFill>
                <a:effectLst/>
                <a:uLnTx/>
                <a:uFillTx/>
                <a:latin typeface="Calibri"/>
                <a:ea typeface="+mn-ea"/>
                <a:cs typeface="Lato Regular"/>
              </a:rPr>
              <a:t>Engagement</a:t>
            </a:r>
            <a:endParaRPr kumimoji="0" lang="id-ID" sz="2400" b="0" i="0" u="none" strike="noStrike" kern="0" cap="none" spc="0" normalizeH="0" baseline="0" noProof="0" dirty="0">
              <a:ln>
                <a:noFill/>
              </a:ln>
              <a:solidFill>
                <a:prstClr val="white"/>
              </a:solidFill>
              <a:effectLst/>
              <a:uLnTx/>
              <a:uFillTx/>
              <a:latin typeface="Calibri"/>
              <a:ea typeface="+mn-ea"/>
              <a:cs typeface="Lato Regular"/>
            </a:endParaRPr>
          </a:p>
        </p:txBody>
      </p:sp>
      <p:sp>
        <p:nvSpPr>
          <p:cNvPr id="40" name="Rectangle 39"/>
          <p:cNvSpPr/>
          <p:nvPr/>
        </p:nvSpPr>
        <p:spPr>
          <a:xfrm>
            <a:off x="6965344" y="3024018"/>
            <a:ext cx="2197494"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Effective Use of Data</a:t>
            </a:r>
          </a:p>
        </p:txBody>
      </p:sp>
      <p:sp>
        <p:nvSpPr>
          <p:cNvPr id="50" name="TextBox 49"/>
          <p:cNvSpPr txBox="1"/>
          <p:nvPr/>
        </p:nvSpPr>
        <p:spPr>
          <a:xfrm>
            <a:off x="0" y="4495800"/>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Grounded in Four Essential Foundations for Success</a:t>
            </a:r>
          </a:p>
        </p:txBody>
      </p:sp>
    </p:spTree>
    <p:extLst>
      <p:ext uri="{BB962C8B-B14F-4D97-AF65-F5344CB8AC3E}">
        <p14:creationId xmlns:p14="http://schemas.microsoft.com/office/powerpoint/2010/main" val="338028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Polling Question #1: </a:t>
            </a:r>
            <a:br>
              <a:rPr lang="en-US" dirty="0"/>
            </a:br>
            <a:r>
              <a:rPr lang="en-US" dirty="0"/>
              <a:t>Staff Attitude Toward Visitation</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a:t>How did pandemic restrictions on visitation impact staff attitudes toward future visitor policies?</a:t>
            </a:r>
          </a:p>
          <a:p>
            <a:pPr lvl="1"/>
            <a:r>
              <a:rPr lang="en-US" dirty="0"/>
              <a:t>Staff is more favorable toward an open visitation policy (e.g. because they see the benefits of having family/friends present to support the patient)</a:t>
            </a:r>
          </a:p>
          <a:p>
            <a:pPr lvl="1"/>
            <a:r>
              <a:rPr lang="en-US" dirty="0"/>
              <a:t>Staff would prefer more restricted visitation permanently</a:t>
            </a:r>
          </a:p>
          <a:p>
            <a:pPr lvl="1"/>
            <a:r>
              <a:rPr lang="en-US" dirty="0"/>
              <a:t>No change in staff attitudes</a:t>
            </a:r>
          </a:p>
          <a:p>
            <a:pPr lvl="1"/>
            <a:r>
              <a:rPr lang="en-US" dirty="0"/>
              <a:t>Unknown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Polling Question #2: </a:t>
            </a:r>
            <a:br>
              <a:rPr lang="en-US" dirty="0"/>
            </a:br>
            <a:r>
              <a:rPr lang="en-US" dirty="0"/>
              <a:t>Leader Rounding on Patients</a:t>
            </a:r>
          </a:p>
        </p:txBody>
      </p:sp>
      <p:sp>
        <p:nvSpPr>
          <p:cNvPr id="3" name="Content Placeholder 2"/>
          <p:cNvSpPr>
            <a:spLocks noGrp="1"/>
          </p:cNvSpPr>
          <p:nvPr>
            <p:ph idx="1"/>
          </p:nvPr>
        </p:nvSpPr>
        <p:spPr/>
        <p:txBody>
          <a:bodyPr>
            <a:normAutofit/>
          </a:bodyPr>
          <a:lstStyle/>
          <a:p>
            <a:endParaRPr lang="en-US" dirty="0"/>
          </a:p>
          <a:p>
            <a:r>
              <a:rPr lang="en-US" dirty="0"/>
              <a:t>How has the pandemic affected the frequency of leader rounding </a:t>
            </a:r>
            <a:r>
              <a:rPr lang="en-US" b="1" u="sng" dirty="0"/>
              <a:t>on patients</a:t>
            </a:r>
            <a:r>
              <a:rPr lang="en-US" dirty="0"/>
              <a:t>?</a:t>
            </a:r>
          </a:p>
          <a:p>
            <a:pPr lvl="1"/>
            <a:r>
              <a:rPr lang="en-US" dirty="0"/>
              <a:t>Leaders round more frequently than before the pandemic</a:t>
            </a:r>
          </a:p>
          <a:p>
            <a:pPr lvl="1"/>
            <a:r>
              <a:rPr lang="en-US" dirty="0"/>
              <a:t>No change in leader rounding frequency</a:t>
            </a:r>
          </a:p>
          <a:p>
            <a:pPr lvl="1"/>
            <a:r>
              <a:rPr lang="en-US" dirty="0"/>
              <a:t>Leaders round less frequently than before the pandemic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Polling Question #3: </a:t>
            </a:r>
            <a:br>
              <a:rPr lang="en-US" dirty="0"/>
            </a:br>
            <a:r>
              <a:rPr lang="en-US" dirty="0"/>
              <a:t>Leader Rounding on Staff</a:t>
            </a:r>
          </a:p>
        </p:txBody>
      </p:sp>
      <p:sp>
        <p:nvSpPr>
          <p:cNvPr id="3" name="Content Placeholder 2"/>
          <p:cNvSpPr>
            <a:spLocks noGrp="1"/>
          </p:cNvSpPr>
          <p:nvPr>
            <p:ph idx="1"/>
          </p:nvPr>
        </p:nvSpPr>
        <p:spPr/>
        <p:txBody>
          <a:bodyPr>
            <a:normAutofit/>
          </a:bodyPr>
          <a:lstStyle/>
          <a:p>
            <a:endParaRPr lang="en-US" dirty="0"/>
          </a:p>
          <a:p>
            <a:r>
              <a:rPr lang="en-US" dirty="0"/>
              <a:t>How has the pandemic affected the frequency of leader rounding </a:t>
            </a:r>
            <a:r>
              <a:rPr lang="en-US" b="1" u="sng" dirty="0"/>
              <a:t>on staff</a:t>
            </a:r>
            <a:r>
              <a:rPr lang="en-US" dirty="0"/>
              <a:t>?</a:t>
            </a:r>
          </a:p>
          <a:p>
            <a:pPr lvl="1"/>
            <a:r>
              <a:rPr lang="en-US" dirty="0"/>
              <a:t>Leaders round more frequently than before the pandemic</a:t>
            </a:r>
          </a:p>
          <a:p>
            <a:pPr lvl="1"/>
            <a:r>
              <a:rPr lang="en-US" dirty="0"/>
              <a:t>No change in leader rounding frequency</a:t>
            </a:r>
          </a:p>
          <a:p>
            <a:pPr lvl="1"/>
            <a:r>
              <a:rPr lang="en-US" dirty="0"/>
              <a:t>Leaders round less frequently than before the pandemic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521700" cy="762000"/>
          </a:xfrm>
        </p:spPr>
        <p:txBody>
          <a:bodyPr>
            <a:normAutofit/>
          </a:bodyPr>
          <a:lstStyle/>
          <a:p>
            <a:r>
              <a:rPr lang="en-US" dirty="0"/>
              <a:t>Finding New Ways of Listening</a:t>
            </a:r>
          </a:p>
        </p:txBody>
      </p:sp>
      <p:sp>
        <p:nvSpPr>
          <p:cNvPr id="3" name="Content Placeholder 2"/>
          <p:cNvSpPr>
            <a:spLocks noGrp="1"/>
          </p:cNvSpPr>
          <p:nvPr>
            <p:ph idx="1"/>
          </p:nvPr>
        </p:nvSpPr>
        <p:spPr>
          <a:xfrm>
            <a:off x="228600" y="1600200"/>
            <a:ext cx="8686800" cy="4525963"/>
          </a:xfrm>
        </p:spPr>
        <p:txBody>
          <a:bodyPr>
            <a:normAutofit lnSpcReduction="10000"/>
          </a:bodyPr>
          <a:lstStyle/>
          <a:p>
            <a:endParaRPr lang="en-US" dirty="0"/>
          </a:p>
          <a:p>
            <a:r>
              <a:rPr lang="en-US" dirty="0"/>
              <a:t>Changing environment facilitates a fresh look – no one is an expert</a:t>
            </a:r>
          </a:p>
          <a:p>
            <a:pPr lvl="1"/>
            <a:r>
              <a:rPr lang="en-US" dirty="0"/>
              <a:t>e.g. enhancing communication</a:t>
            </a:r>
          </a:p>
          <a:p>
            <a:pPr lvl="1"/>
            <a:endParaRPr lang="en-US" dirty="0"/>
          </a:p>
          <a:p>
            <a:r>
              <a:rPr lang="en-US" dirty="0"/>
              <a:t>Capitalize on new opportunities for collaboration with frontline staff</a:t>
            </a:r>
          </a:p>
          <a:p>
            <a:endParaRPr lang="en-US" dirty="0"/>
          </a:p>
          <a:p>
            <a:r>
              <a:rPr lang="en-US" dirty="0"/>
              <a:t>Connect with the community for guidance</a:t>
            </a:r>
          </a:p>
          <a:p>
            <a:endParaRPr lang="en-US" dirty="0"/>
          </a:p>
          <a:p>
            <a:endParaRPr lang="en-US" dirty="0"/>
          </a:p>
          <a:p>
            <a:pPr lvl="1"/>
            <a:endParaRPr lang="en-US" dirty="0"/>
          </a:p>
          <a:p>
            <a:endParaRPr lang="en-US" dirty="0"/>
          </a:p>
          <a:p>
            <a:pPr>
              <a:buNone/>
            </a:pPr>
            <a:endParaRPr lang="en-US" dirty="0"/>
          </a:p>
          <a:p>
            <a:pPr lvl="1"/>
            <a:endParaRPr lang="en-US" dirty="0"/>
          </a:p>
          <a:p>
            <a:pPr lvl="1"/>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43400" y="1532327"/>
            <a:ext cx="4495800" cy="3793346"/>
          </a:xfrm>
          <a:prstGeom prst="rect">
            <a:avLst/>
          </a:prstGeom>
          <a:noFill/>
          <a:ln>
            <a:solidFill>
              <a:schemeClr val="tx1"/>
            </a:solidFill>
          </a:ln>
        </p:spPr>
        <p:txBody>
          <a:bodyPr wrap="square" rtlCol="0">
            <a:spAutoFit/>
          </a:bodyPr>
          <a:lstStyle/>
          <a:p>
            <a:pPr algn="ctr"/>
            <a:r>
              <a:rPr lang="en-US" sz="3200" b="1" i="1" dirty="0">
                <a:solidFill>
                  <a:srgbClr val="181818"/>
                </a:solidFill>
              </a:rPr>
              <a:t>Upcoming Webinars</a:t>
            </a:r>
          </a:p>
          <a:p>
            <a:endParaRPr lang="en-US" sz="1350" dirty="0">
              <a:solidFill>
                <a:srgbClr val="181818"/>
              </a:solidFill>
            </a:endParaRPr>
          </a:p>
          <a:p>
            <a:r>
              <a:rPr lang="en-US" sz="1350" b="1" u="sng" dirty="0">
                <a:solidFill>
                  <a:schemeClr val="tx2"/>
                </a:solidFill>
              </a:rPr>
              <a:t>Date/Time:</a:t>
            </a:r>
            <a:r>
              <a:rPr lang="en-US" sz="1350" b="1" dirty="0">
                <a:solidFill>
                  <a:srgbClr val="181818"/>
                </a:solidFill>
              </a:rPr>
              <a:t>	     </a:t>
            </a:r>
            <a:r>
              <a:rPr lang="en-US" sz="1350" b="1" u="sng" dirty="0">
                <a:solidFill>
                  <a:schemeClr val="tx2"/>
                </a:solidFill>
              </a:rPr>
              <a:t>Featured Presenter:</a:t>
            </a:r>
          </a:p>
          <a:p>
            <a:endParaRPr lang="en-US" sz="1350" b="1" u="sng" dirty="0">
              <a:solidFill>
                <a:srgbClr val="181818"/>
              </a:solidFill>
            </a:endParaRPr>
          </a:p>
          <a:p>
            <a:r>
              <a:rPr lang="en-US" sz="1200" b="1" dirty="0">
                <a:solidFill>
                  <a:srgbClr val="181818"/>
                </a:solidFill>
              </a:rPr>
              <a:t>July 23	     Mary Mannix and Crystal Farmer</a:t>
            </a:r>
          </a:p>
          <a:p>
            <a:r>
              <a:rPr lang="en-US" sz="1200" dirty="0">
                <a:solidFill>
                  <a:srgbClr val="181818"/>
                </a:solidFill>
              </a:rPr>
              <a:t>12:00 noon	     CEO and CNO, Augusta Health</a:t>
            </a:r>
          </a:p>
          <a:p>
            <a:r>
              <a:rPr lang="en-US" sz="1200" dirty="0">
                <a:solidFill>
                  <a:srgbClr val="181818"/>
                </a:solidFill>
              </a:rPr>
              <a:t>	     Fishersville, Virginia</a:t>
            </a:r>
          </a:p>
          <a:p>
            <a:endParaRPr lang="en-US" sz="1200" dirty="0">
              <a:solidFill>
                <a:srgbClr val="181818"/>
              </a:solidFill>
            </a:endParaRPr>
          </a:p>
          <a:p>
            <a:r>
              <a:rPr lang="en-US" sz="1200" b="1" dirty="0">
                <a:solidFill>
                  <a:srgbClr val="181818"/>
                </a:solidFill>
              </a:rPr>
              <a:t>August 27	     Nathan Cunningham</a:t>
            </a:r>
          </a:p>
          <a:p>
            <a:r>
              <a:rPr lang="en-US" sz="1200" dirty="0">
                <a:solidFill>
                  <a:srgbClr val="181818"/>
                </a:solidFill>
              </a:rPr>
              <a:t>12:00 noon 	     Manager- Patient Experience &amp; Department 	     of Patient Centered Services, VCU Health 	    	     Richmond, Virginia</a:t>
            </a:r>
          </a:p>
          <a:p>
            <a:endParaRPr lang="en-US" sz="1200" dirty="0">
              <a:solidFill>
                <a:srgbClr val="181818"/>
              </a:solidFill>
            </a:endParaRPr>
          </a:p>
          <a:p>
            <a:r>
              <a:rPr lang="en-US" sz="1200" b="1" dirty="0">
                <a:solidFill>
                  <a:srgbClr val="181818"/>
                </a:solidFill>
              </a:rPr>
              <a:t>September 24	     Insights from VHHA/Studer Group Collaborative</a:t>
            </a:r>
          </a:p>
          <a:p>
            <a:r>
              <a:rPr lang="en-US" sz="1200" dirty="0">
                <a:solidFill>
                  <a:srgbClr val="181818"/>
                </a:solidFill>
              </a:rPr>
              <a:t>12:00 noon	    Five (5) Virginia Hospitals  &amp; Studer Coach</a:t>
            </a:r>
          </a:p>
          <a:p>
            <a:r>
              <a:rPr lang="en-US" sz="1200" dirty="0">
                <a:solidFill>
                  <a:srgbClr val="181818"/>
                </a:solidFill>
              </a:rPr>
              <a:t>	</a:t>
            </a:r>
          </a:p>
          <a:p>
            <a:endParaRPr lang="en-US" sz="1200" dirty="0">
              <a:solidFill>
                <a:srgbClr val="181818"/>
              </a:solidFill>
            </a:endParaRPr>
          </a:p>
          <a:p>
            <a:endParaRPr lang="en-US" sz="1200" dirty="0">
              <a:solidFill>
                <a:srgbClr val="181818"/>
              </a:solidFill>
            </a:endParaRPr>
          </a:p>
        </p:txBody>
      </p:sp>
      <p:pic>
        <p:nvPicPr>
          <p:cNvPr id="8" name="Content Placeholder 7">
            <a:extLst>
              <a:ext uri="{FF2B5EF4-FFF2-40B4-BE49-F238E27FC236}">
                <a16:creationId xmlns:a16="http://schemas.microsoft.com/office/drawing/2014/main" id="{B1FEA50F-9E06-4624-A518-E43D19CE099D}"/>
              </a:ext>
            </a:extLst>
          </p:cNvPr>
          <p:cNvPicPr>
            <a:picLocks noGrp="1" noChangeAspect="1"/>
          </p:cNvPicPr>
          <p:nvPr>
            <p:ph sz="half" idx="1"/>
          </p:nvPr>
        </p:nvPicPr>
        <p:blipFill>
          <a:blip r:embed="rId2" cstate="print"/>
          <a:stretch>
            <a:fillRect/>
          </a:stretch>
        </p:blipFill>
        <p:spPr>
          <a:xfrm>
            <a:off x="304800" y="1066800"/>
            <a:ext cx="3361038" cy="3943699"/>
          </a:xfrm>
          <a:prstGeom prst="rect">
            <a:avLst/>
          </a:prstGeom>
        </p:spPr>
      </p:pic>
    </p:spTree>
    <p:extLst>
      <p:ext uri="{BB962C8B-B14F-4D97-AF65-F5344CB8AC3E}">
        <p14:creationId xmlns:p14="http://schemas.microsoft.com/office/powerpoint/2010/main" val="813240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2951" y="914400"/>
            <a:ext cx="8521700" cy="762000"/>
          </a:xfrm>
          <a:noFill/>
        </p:spPr>
        <p:txBody>
          <a:bodyPr/>
          <a:lstStyle/>
          <a:p>
            <a:r>
              <a:rPr lang="en-US" altLang="en-US" dirty="0">
                <a:solidFill>
                  <a:srgbClr val="181818"/>
                </a:solidFill>
                <a:ea typeface="ＭＳ Ｐゴシック" panose="020B0600070205080204" pitchFamily="34" charset="-128"/>
              </a:rPr>
              <a:t>Today’s Agenda</a:t>
            </a:r>
          </a:p>
        </p:txBody>
      </p:sp>
      <p:sp>
        <p:nvSpPr>
          <p:cNvPr id="12291" name="Content Placeholder 2"/>
          <p:cNvSpPr>
            <a:spLocks noGrp="1"/>
          </p:cNvSpPr>
          <p:nvPr>
            <p:ph idx="1"/>
          </p:nvPr>
        </p:nvSpPr>
        <p:spPr>
          <a:xfrm>
            <a:off x="304800" y="1905000"/>
            <a:ext cx="8534400" cy="3810000"/>
          </a:xfrm>
        </p:spPr>
        <p:txBody>
          <a:bodyPr>
            <a:normAutofit/>
          </a:bodyPr>
          <a:lstStyle/>
          <a:p>
            <a:pPr>
              <a:buFont typeface="+mj-lt"/>
              <a:buAutoNum type="arabicParenR"/>
            </a:pPr>
            <a:r>
              <a:rPr lang="en-US" altLang="en-US" sz="1800" b="1" dirty="0">
                <a:solidFill>
                  <a:srgbClr val="181818"/>
                </a:solidFill>
                <a:ea typeface="ＭＳ Ｐゴシック" panose="020B0600070205080204" pitchFamily="34" charset="-128"/>
              </a:rPr>
              <a:t>VHHA Year of Patient Experience Overview and Webinar Objectives</a:t>
            </a:r>
            <a:r>
              <a:rPr lang="en-US" altLang="en-US" sz="1800" b="1" i="1" dirty="0">
                <a:solidFill>
                  <a:srgbClr val="181818"/>
                </a:solidFill>
                <a:ea typeface="ＭＳ Ｐゴシック" panose="020B0600070205080204" pitchFamily="34" charset="-128"/>
              </a:rPr>
              <a:t>	</a:t>
            </a:r>
            <a:endParaRPr lang="en-US" altLang="en-US" sz="1800" dirty="0">
              <a:solidFill>
                <a:srgbClr val="181818"/>
              </a:solidFill>
              <a:ea typeface="ＭＳ Ｐゴシック" panose="020B0600070205080204" pitchFamily="34" charset="-128"/>
            </a:endParaRPr>
          </a:p>
          <a:p>
            <a:pPr marL="0" indent="0">
              <a:buNone/>
            </a:pPr>
            <a:r>
              <a:rPr lang="en-US" altLang="en-US" sz="1800" dirty="0">
                <a:solidFill>
                  <a:srgbClr val="181818"/>
                </a:solidFill>
                <a:ea typeface="ＭＳ Ｐゴシック" panose="020B0600070205080204" pitchFamily="34" charset="-128"/>
              </a:rPr>
              <a:t>	</a:t>
            </a:r>
            <a:r>
              <a:rPr lang="en-US" altLang="en-US" sz="1800" i="1" dirty="0">
                <a:solidFill>
                  <a:srgbClr val="181818"/>
                </a:solidFill>
                <a:ea typeface="ＭＳ Ｐゴシック" panose="020B0600070205080204" pitchFamily="34" charset="-128"/>
              </a:rPr>
              <a:t>-Abraham Segres, VHHA</a:t>
            </a:r>
          </a:p>
          <a:p>
            <a:pPr marL="0" indent="0">
              <a:buNone/>
            </a:pPr>
            <a:endParaRPr lang="en-US" altLang="en-US" sz="1800" dirty="0">
              <a:solidFill>
                <a:srgbClr val="181818"/>
              </a:solidFill>
              <a:ea typeface="ＭＳ Ｐゴシック" panose="020B0600070205080204" pitchFamily="34" charset="-128"/>
            </a:endParaRPr>
          </a:p>
          <a:p>
            <a:pPr>
              <a:buFont typeface="+mj-lt"/>
              <a:buAutoNum type="arabicParenR" startAt="2"/>
            </a:pPr>
            <a:r>
              <a:rPr lang="en-US" altLang="en-US" sz="1800" b="1" dirty="0">
                <a:solidFill>
                  <a:srgbClr val="181818"/>
                </a:solidFill>
                <a:ea typeface="ＭＳ Ｐゴシック" panose="020B0600070205080204" pitchFamily="34" charset="-128"/>
              </a:rPr>
              <a:t>Patient Experience: Before During and After COVID-19</a:t>
            </a:r>
          </a:p>
          <a:p>
            <a:pPr marL="0" indent="0">
              <a:buNone/>
            </a:pPr>
            <a:r>
              <a:rPr lang="en-US" altLang="en-US" sz="1800" b="1" i="1" dirty="0">
                <a:solidFill>
                  <a:srgbClr val="181818"/>
                </a:solidFill>
                <a:ea typeface="ＭＳ Ｐゴシック" panose="020B0600070205080204" pitchFamily="34" charset="-128"/>
              </a:rPr>
              <a:t>	-</a:t>
            </a:r>
            <a:r>
              <a:rPr lang="en-US" altLang="en-US" sz="1800" i="1" dirty="0">
                <a:solidFill>
                  <a:srgbClr val="181818"/>
                </a:solidFill>
                <a:ea typeface="ＭＳ Ｐゴシック" panose="020B0600070205080204" pitchFamily="34" charset="-128"/>
              </a:rPr>
              <a:t>Nancy Wick Littlefield, DNP, RN, FACHE, NEA-BC, </a:t>
            </a:r>
          </a:p>
          <a:p>
            <a:pPr marL="0" indent="0">
              <a:buNone/>
            </a:pPr>
            <a:r>
              <a:rPr lang="en-US" altLang="en-US" sz="1800" i="1" dirty="0">
                <a:solidFill>
                  <a:srgbClr val="181818"/>
                </a:solidFill>
                <a:ea typeface="ＭＳ Ｐゴシック" panose="020B0600070205080204" pitchFamily="34" charset="-128"/>
              </a:rPr>
              <a:t>	EVP/CNO Riverside Health System</a:t>
            </a:r>
          </a:p>
          <a:p>
            <a:pPr marL="342900" lvl="1" indent="0">
              <a:buNone/>
            </a:pPr>
            <a:r>
              <a:rPr lang="en-US" altLang="en-US" sz="1800" dirty="0">
                <a:solidFill>
                  <a:srgbClr val="181818"/>
                </a:solidFill>
                <a:ea typeface="ＭＳ Ｐゴシック" panose="020B0600070205080204" pitchFamily="34" charset="-128"/>
              </a:rPr>
              <a:t>	</a:t>
            </a:r>
          </a:p>
          <a:p>
            <a:pPr>
              <a:buFont typeface="+mj-lt"/>
              <a:buAutoNum type="arabicParenR" startAt="3"/>
            </a:pPr>
            <a:r>
              <a:rPr lang="en-US" altLang="en-US" sz="1800" b="1" dirty="0">
                <a:solidFill>
                  <a:srgbClr val="181818"/>
                </a:solidFill>
                <a:ea typeface="ＭＳ Ｐゴシック" panose="020B0600070205080204" pitchFamily="34" charset="-128"/>
              </a:rPr>
              <a:t>Polling, Discussion and Questions   </a:t>
            </a:r>
          </a:p>
          <a:p>
            <a:pPr marL="0" indent="0">
              <a:buNone/>
            </a:pPr>
            <a:r>
              <a:rPr lang="en-US" altLang="en-US" sz="1800" b="1" i="1" dirty="0">
                <a:solidFill>
                  <a:srgbClr val="181818"/>
                </a:solidFill>
                <a:ea typeface="ＭＳ Ｐゴシック" panose="020B0600070205080204" pitchFamily="34" charset="-128"/>
              </a:rPr>
              <a:t>	-</a:t>
            </a:r>
            <a:r>
              <a:rPr lang="en-US" altLang="en-US" sz="1800" i="1" dirty="0">
                <a:solidFill>
                  <a:srgbClr val="181818"/>
                </a:solidFill>
                <a:ea typeface="ＭＳ Ｐゴシック" panose="020B0600070205080204" pitchFamily="34" charset="-128"/>
              </a:rPr>
              <a:t>Carrie Brady, VHHA Partner</a:t>
            </a:r>
          </a:p>
          <a:p>
            <a:pPr>
              <a:buFont typeface="+mj-lt"/>
              <a:buAutoNum type="arabicPeriod" startAt="3"/>
            </a:pPr>
            <a:endParaRPr lang="en-US" altLang="en-US" sz="1800" b="1" dirty="0">
              <a:solidFill>
                <a:srgbClr val="181818"/>
              </a:solidFill>
              <a:ea typeface="ＭＳ Ｐゴシック" panose="020B0600070205080204" pitchFamily="34" charset="-128"/>
            </a:endParaRPr>
          </a:p>
          <a:p>
            <a:pPr>
              <a:buFont typeface="+mj-lt"/>
              <a:buAutoNum type="arabicParenR" startAt="4"/>
            </a:pPr>
            <a:r>
              <a:rPr lang="en-US" altLang="en-US" sz="1800" b="1" dirty="0">
                <a:solidFill>
                  <a:srgbClr val="181818"/>
                </a:solidFill>
                <a:ea typeface="ＭＳ Ｐゴシック" panose="020B0600070205080204" pitchFamily="34" charset="-128"/>
              </a:rPr>
              <a:t>Adjourn </a:t>
            </a:r>
          </a:p>
          <a:p>
            <a:endParaRPr lang="en-US" altLang="en-US" sz="1600" dirty="0">
              <a:solidFill>
                <a:srgbClr val="181818"/>
              </a:solidFill>
              <a:ea typeface="ＭＳ Ｐゴシック" panose="020B0600070205080204" pitchFamily="34" charset="-128"/>
            </a:endParaRPr>
          </a:p>
          <a:p>
            <a:endParaRPr lang="en-US" altLang="en-US" sz="1500" dirty="0">
              <a:solidFill>
                <a:srgbClr val="181818"/>
              </a:solidFill>
              <a:ea typeface="ＭＳ Ｐゴシック" panose="020B0600070205080204" pitchFamily="34" charset="-128"/>
            </a:endParaRPr>
          </a:p>
          <a:p>
            <a:pPr marL="0" indent="0">
              <a:buNone/>
            </a:pPr>
            <a:endParaRPr lang="en-US" altLang="en-US" sz="1500" dirty="0">
              <a:solidFill>
                <a:srgbClr val="181818"/>
              </a:solidFill>
              <a:ea typeface="ＭＳ Ｐゴシック" panose="020B0600070205080204" pitchFamily="34" charset="-128"/>
            </a:endParaRPr>
          </a:p>
        </p:txBody>
      </p:sp>
    </p:spTree>
    <p:extLst>
      <p:ext uri="{BB962C8B-B14F-4D97-AF65-F5344CB8AC3E}">
        <p14:creationId xmlns:p14="http://schemas.microsoft.com/office/powerpoint/2010/main" val="822351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45508"/>
            <a:ext cx="7772400" cy="799173"/>
          </a:xfrm>
        </p:spPr>
        <p:txBody>
          <a:bodyPr>
            <a:normAutofit/>
          </a:bodyPr>
          <a:lstStyle/>
          <a:p>
            <a:pPr>
              <a:spcBef>
                <a:spcPts val="0"/>
              </a:spcBef>
            </a:pPr>
            <a:r>
              <a:rPr lang="en-US" b="1" i="1" dirty="0">
                <a:solidFill>
                  <a:srgbClr val="181818"/>
                </a:solidFill>
              </a:rPr>
              <a:t>Thank you!!</a:t>
            </a:r>
          </a:p>
        </p:txBody>
      </p:sp>
      <p:pic>
        <p:nvPicPr>
          <p:cNvPr id="9" name="Picture 8">
            <a:extLst>
              <a:ext uri="{FF2B5EF4-FFF2-40B4-BE49-F238E27FC236}">
                <a16:creationId xmlns:a16="http://schemas.microsoft.com/office/drawing/2014/main" id="{3C3DC7B6-E603-4523-B02B-2151E8331D33}"/>
              </a:ext>
            </a:extLst>
          </p:cNvPr>
          <p:cNvPicPr>
            <a:picLocks noChangeAspect="1"/>
          </p:cNvPicPr>
          <p:nvPr/>
        </p:nvPicPr>
        <p:blipFill>
          <a:blip r:embed="rId3" cstate="print"/>
          <a:stretch>
            <a:fillRect/>
          </a:stretch>
        </p:blipFill>
        <p:spPr>
          <a:xfrm>
            <a:off x="0" y="5444681"/>
            <a:ext cx="3124200" cy="1347333"/>
          </a:xfrm>
          <a:prstGeom prst="rect">
            <a:avLst/>
          </a:prstGeom>
        </p:spPr>
      </p:pic>
      <p:pic>
        <p:nvPicPr>
          <p:cNvPr id="10" name="Picture 9">
            <a:extLst>
              <a:ext uri="{FF2B5EF4-FFF2-40B4-BE49-F238E27FC236}">
                <a16:creationId xmlns:a16="http://schemas.microsoft.com/office/drawing/2014/main" id="{95476864-6C47-4F1C-8D95-04C1E4BF0EAA}"/>
              </a:ext>
            </a:extLst>
          </p:cNvPr>
          <p:cNvPicPr/>
          <p:nvPr/>
        </p:nvPicPr>
        <p:blipFill>
          <a:blip r:embed="rId4" cstate="print"/>
          <a:stretch>
            <a:fillRect/>
          </a:stretch>
        </p:blipFill>
        <p:spPr>
          <a:xfrm>
            <a:off x="6374953" y="5475573"/>
            <a:ext cx="2769047" cy="1281347"/>
          </a:xfrm>
          <a:prstGeom prst="rect">
            <a:avLst/>
          </a:prstGeom>
        </p:spPr>
      </p:pic>
      <p:sp>
        <p:nvSpPr>
          <p:cNvPr id="12" name="AutoShape 2">
            <a:extLst>
              <a:ext uri="{FF2B5EF4-FFF2-40B4-BE49-F238E27FC236}">
                <a16:creationId xmlns:a16="http://schemas.microsoft.com/office/drawing/2014/main" id="{21F4A0C3-ECAE-495F-AFEB-DD22489EF1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 name="Picture 12">
            <a:extLst>
              <a:ext uri="{FF2B5EF4-FFF2-40B4-BE49-F238E27FC236}">
                <a16:creationId xmlns:a16="http://schemas.microsoft.com/office/drawing/2014/main" id="{B266BF00-CC5A-4E5E-B016-6D93BFC89233}"/>
              </a:ext>
            </a:extLst>
          </p:cNvPr>
          <p:cNvPicPr>
            <a:picLocks noChangeAspect="1"/>
          </p:cNvPicPr>
          <p:nvPr/>
        </p:nvPicPr>
        <p:blipFill>
          <a:blip r:embed="rId5" cstate="print"/>
          <a:stretch>
            <a:fillRect/>
          </a:stretch>
        </p:blipFill>
        <p:spPr>
          <a:xfrm>
            <a:off x="3200400" y="5516004"/>
            <a:ext cx="3007737" cy="1304925"/>
          </a:xfrm>
          <a:prstGeom prst="rect">
            <a:avLst/>
          </a:prstGeom>
        </p:spPr>
      </p:pic>
      <p:pic>
        <p:nvPicPr>
          <p:cNvPr id="15" name="Picture 14">
            <a:extLst>
              <a:ext uri="{FF2B5EF4-FFF2-40B4-BE49-F238E27FC236}">
                <a16:creationId xmlns:a16="http://schemas.microsoft.com/office/drawing/2014/main" id="{3564186E-671B-4007-A768-B2C31524559C}"/>
              </a:ext>
            </a:extLst>
          </p:cNvPr>
          <p:cNvPicPr>
            <a:picLocks noChangeAspect="1"/>
          </p:cNvPicPr>
          <p:nvPr/>
        </p:nvPicPr>
        <p:blipFill>
          <a:blip r:embed="rId6" cstate="print"/>
          <a:stretch>
            <a:fillRect/>
          </a:stretch>
        </p:blipFill>
        <p:spPr>
          <a:xfrm>
            <a:off x="3200400" y="1997630"/>
            <a:ext cx="2396172" cy="2807324"/>
          </a:xfrm>
          <a:prstGeom prst="rect">
            <a:avLst/>
          </a:prstGeom>
        </p:spPr>
      </p:pic>
      <p:pic>
        <p:nvPicPr>
          <p:cNvPr id="17" name="Picture 16">
            <a:extLst>
              <a:ext uri="{FF2B5EF4-FFF2-40B4-BE49-F238E27FC236}">
                <a16:creationId xmlns:a16="http://schemas.microsoft.com/office/drawing/2014/main" id="{54AFC13D-A669-4E27-8DED-5A1625C3EA27}"/>
              </a:ext>
            </a:extLst>
          </p:cNvPr>
          <p:cNvPicPr>
            <a:picLocks noChangeAspect="1"/>
          </p:cNvPicPr>
          <p:nvPr/>
        </p:nvPicPr>
        <p:blipFill>
          <a:blip r:embed="rId7" cstate="print"/>
          <a:stretch>
            <a:fillRect/>
          </a:stretch>
        </p:blipFill>
        <p:spPr>
          <a:xfrm>
            <a:off x="3200400" y="5478696"/>
            <a:ext cx="3007737" cy="1414008"/>
          </a:xfrm>
          <a:prstGeom prst="rect">
            <a:avLst/>
          </a:prstGeom>
        </p:spPr>
      </p:pic>
      <p:pic>
        <p:nvPicPr>
          <p:cNvPr id="5" name="Picture 4">
            <a:extLst>
              <a:ext uri="{FF2B5EF4-FFF2-40B4-BE49-F238E27FC236}">
                <a16:creationId xmlns:a16="http://schemas.microsoft.com/office/drawing/2014/main" id="{CEF9AD7F-75BC-46C1-8C7E-24D758988A7D}"/>
              </a:ext>
            </a:extLst>
          </p:cNvPr>
          <p:cNvPicPr>
            <a:picLocks noChangeAspect="1"/>
          </p:cNvPicPr>
          <p:nvPr/>
        </p:nvPicPr>
        <p:blipFill>
          <a:blip r:embed="rId8" cstate="print"/>
          <a:stretch>
            <a:fillRect/>
          </a:stretch>
        </p:blipFill>
        <p:spPr>
          <a:xfrm>
            <a:off x="381000" y="1492261"/>
            <a:ext cx="2019887" cy="3024781"/>
          </a:xfrm>
          <a:prstGeom prst="rect">
            <a:avLst/>
          </a:prstGeom>
        </p:spPr>
      </p:pic>
      <p:pic>
        <p:nvPicPr>
          <p:cNvPr id="6" name="Picture 5">
            <a:extLst>
              <a:ext uri="{FF2B5EF4-FFF2-40B4-BE49-F238E27FC236}">
                <a16:creationId xmlns:a16="http://schemas.microsoft.com/office/drawing/2014/main" id="{FCAE6D29-D70A-4F31-8363-AFE2F36A1E37}"/>
              </a:ext>
            </a:extLst>
          </p:cNvPr>
          <p:cNvPicPr>
            <a:picLocks noChangeAspect="1"/>
          </p:cNvPicPr>
          <p:nvPr/>
        </p:nvPicPr>
        <p:blipFill>
          <a:blip r:embed="rId9" cstate="print"/>
          <a:stretch>
            <a:fillRect/>
          </a:stretch>
        </p:blipFill>
        <p:spPr>
          <a:xfrm>
            <a:off x="2984023" y="616884"/>
            <a:ext cx="2828925" cy="1609725"/>
          </a:xfrm>
          <a:prstGeom prst="rect">
            <a:avLst/>
          </a:prstGeom>
        </p:spPr>
      </p:pic>
      <p:pic>
        <p:nvPicPr>
          <p:cNvPr id="7" name="Picture 6">
            <a:extLst>
              <a:ext uri="{FF2B5EF4-FFF2-40B4-BE49-F238E27FC236}">
                <a16:creationId xmlns:a16="http://schemas.microsoft.com/office/drawing/2014/main" id="{DAC01965-25B0-41D1-B336-BCFFA2A5613F}"/>
              </a:ext>
            </a:extLst>
          </p:cNvPr>
          <p:cNvPicPr>
            <a:picLocks noChangeAspect="1"/>
          </p:cNvPicPr>
          <p:nvPr/>
        </p:nvPicPr>
        <p:blipFill>
          <a:blip r:embed="rId10" cstate="print"/>
          <a:stretch>
            <a:fillRect/>
          </a:stretch>
        </p:blipFill>
        <p:spPr>
          <a:xfrm>
            <a:off x="5812948" y="2488243"/>
            <a:ext cx="3162940" cy="1826098"/>
          </a:xfrm>
          <a:prstGeom prst="rect">
            <a:avLst/>
          </a:prstGeom>
        </p:spPr>
      </p:pic>
    </p:spTree>
    <p:extLst>
      <p:ext uri="{BB962C8B-B14F-4D97-AF65-F5344CB8AC3E}">
        <p14:creationId xmlns:p14="http://schemas.microsoft.com/office/powerpoint/2010/main" val="223582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514350" y="2363115"/>
            <a:ext cx="8115300" cy="3018094"/>
          </a:xfrm>
        </p:spPr>
        <p:txBody>
          <a:bodyPr>
            <a:normAutofit/>
          </a:bodyPr>
          <a:lstStyle/>
          <a:p>
            <a:pPr>
              <a:buFont typeface="+mj-lt"/>
              <a:buAutoNum type="arabicPeriod"/>
            </a:pPr>
            <a:endParaRPr lang="en-US" altLang="en-US" sz="1500" dirty="0">
              <a:solidFill>
                <a:srgbClr val="181818"/>
              </a:solidFill>
              <a:ea typeface="ＭＳ Ｐゴシック" panose="020B0600070205080204" pitchFamily="34" charset="-128"/>
            </a:endParaRPr>
          </a:p>
          <a:p>
            <a:pPr marL="0" indent="0" algn="ctr">
              <a:buNone/>
            </a:pPr>
            <a:r>
              <a:rPr lang="en-US" altLang="en-US" sz="1500" b="1" i="1" dirty="0">
                <a:solidFill>
                  <a:srgbClr val="181818"/>
                </a:solidFill>
                <a:ea typeface="ＭＳ Ｐゴシック" panose="020B0600070205080204" pitchFamily="34" charset="-128"/>
              </a:rPr>
              <a:t>Vision</a:t>
            </a:r>
          </a:p>
          <a:p>
            <a:pPr marL="0" indent="0" algn="ctr">
              <a:buNone/>
            </a:pPr>
            <a:r>
              <a:rPr lang="en-US" altLang="en-US" sz="1500" dirty="0">
                <a:solidFill>
                  <a:srgbClr val="181818"/>
                </a:solidFill>
                <a:ea typeface="ＭＳ Ｐゴシック" panose="020B0600070205080204" pitchFamily="34" charset="-128"/>
              </a:rPr>
              <a:t>Through the power of collaboration, the association will be the recognized driving force behind making Virginia the healthiest state in the nation. </a:t>
            </a:r>
          </a:p>
          <a:p>
            <a:pPr marL="0" indent="0" algn="ctr">
              <a:buNone/>
            </a:pPr>
            <a:endParaRPr lang="en-US" altLang="en-US" sz="1500" dirty="0">
              <a:solidFill>
                <a:srgbClr val="181818"/>
              </a:solidFill>
              <a:ea typeface="ＭＳ Ｐゴシック" panose="020B0600070205080204" pitchFamily="34" charset="-128"/>
            </a:endParaRPr>
          </a:p>
          <a:p>
            <a:pPr marL="0" indent="0" algn="ctr">
              <a:buNone/>
            </a:pPr>
            <a:r>
              <a:rPr lang="en-US" altLang="en-US" sz="1500" b="1" i="1" dirty="0">
                <a:solidFill>
                  <a:srgbClr val="181818"/>
                </a:solidFill>
                <a:ea typeface="ＭＳ Ｐゴシック" panose="020B0600070205080204" pitchFamily="34" charset="-128"/>
              </a:rPr>
              <a:t>Mission</a:t>
            </a:r>
            <a:r>
              <a:rPr lang="en-US" altLang="en-US" sz="1500" dirty="0">
                <a:solidFill>
                  <a:srgbClr val="181818"/>
                </a:solidFill>
                <a:ea typeface="ＭＳ Ｐゴシック" panose="020B0600070205080204" pitchFamily="34" charset="-128"/>
              </a:rPr>
              <a:t>  </a:t>
            </a:r>
          </a:p>
          <a:p>
            <a:pPr marL="0" indent="0" algn="ctr">
              <a:buNone/>
            </a:pPr>
            <a:r>
              <a:rPr lang="en-US" altLang="en-US" sz="1500" dirty="0">
                <a:solidFill>
                  <a:srgbClr val="181818"/>
                </a:solidFill>
                <a:ea typeface="ＭＳ Ｐゴシック" panose="020B0600070205080204" pitchFamily="34" charset="-128"/>
              </a:rPr>
              <a:t>Working with our members and other stakeholders, the Association will transform Virginia's health care system to achieve top-tier performance in safety, quality, value, service, and population health. The Association's leadership is focused on: improving access to care; </a:t>
            </a:r>
            <a:r>
              <a:rPr lang="en-US" altLang="en-US" sz="1500" b="1" i="1" dirty="0">
                <a:solidFill>
                  <a:schemeClr val="accent1">
                    <a:lumMod val="75000"/>
                  </a:schemeClr>
                </a:solidFill>
                <a:ea typeface="ＭＳ Ｐゴシック" panose="020B0600070205080204" pitchFamily="34" charset="-128"/>
              </a:rPr>
              <a:t>continuing to improve health care safety, quality, and service;</a:t>
            </a:r>
            <a:r>
              <a:rPr lang="en-US" altLang="en-US" sz="1500" dirty="0">
                <a:solidFill>
                  <a:srgbClr val="181818"/>
                </a:solidFill>
                <a:ea typeface="ＭＳ Ｐゴシック" panose="020B0600070205080204" pitchFamily="34" charset="-128"/>
              </a:rPr>
              <a:t> promoting a vibrant, high-value health care system; and, advancing population health to promote health and economic opportunity for all Virginians.</a:t>
            </a:r>
          </a:p>
          <a:p>
            <a:pPr>
              <a:buFont typeface="+mj-lt"/>
              <a:buAutoNum type="arabicPeriod"/>
            </a:pPr>
            <a:endParaRPr lang="en-US" altLang="en-US" sz="1500" dirty="0">
              <a:solidFill>
                <a:srgbClr val="181818"/>
              </a:solidFill>
              <a:ea typeface="ＭＳ Ｐゴシック" panose="020B0600070205080204" pitchFamily="34" charset="-128"/>
            </a:endParaRPr>
          </a:p>
        </p:txBody>
      </p:sp>
      <p:pic>
        <p:nvPicPr>
          <p:cNvPr id="5" name="Picture 4">
            <a:extLst>
              <a:ext uri="{FF2B5EF4-FFF2-40B4-BE49-F238E27FC236}">
                <a16:creationId xmlns:a16="http://schemas.microsoft.com/office/drawing/2014/main" id="{F50E45E2-D128-4405-BD5F-07BAE0732C26}"/>
              </a:ext>
            </a:extLst>
          </p:cNvPr>
          <p:cNvPicPr>
            <a:picLocks noChangeAspect="1"/>
          </p:cNvPicPr>
          <p:nvPr/>
        </p:nvPicPr>
        <p:blipFill>
          <a:blip r:embed="rId3" cstate="print"/>
          <a:stretch>
            <a:fillRect/>
          </a:stretch>
        </p:blipFill>
        <p:spPr>
          <a:xfrm>
            <a:off x="2819400" y="1133816"/>
            <a:ext cx="3744139" cy="1229299"/>
          </a:xfrm>
          <a:prstGeom prst="rect">
            <a:avLst/>
          </a:prstGeom>
        </p:spPr>
      </p:pic>
    </p:spTree>
    <p:extLst>
      <p:ext uri="{BB962C8B-B14F-4D97-AF65-F5344CB8AC3E}">
        <p14:creationId xmlns:p14="http://schemas.microsoft.com/office/powerpoint/2010/main" val="236285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56A1-2BFE-4485-9350-17C91B072862}"/>
              </a:ext>
            </a:extLst>
          </p:cNvPr>
          <p:cNvSpPr>
            <a:spLocks noGrp="1"/>
          </p:cNvSpPr>
          <p:nvPr>
            <p:ph type="title"/>
          </p:nvPr>
        </p:nvSpPr>
        <p:spPr>
          <a:xfrm>
            <a:off x="160338" y="838200"/>
            <a:ext cx="8674100" cy="762000"/>
          </a:xfrm>
        </p:spPr>
        <p:txBody>
          <a:bodyPr>
            <a:noAutofit/>
          </a:bodyPr>
          <a:lstStyle/>
          <a:p>
            <a:r>
              <a:rPr lang="en-US" sz="3600" dirty="0"/>
              <a:t>VHHA Member Hospitals and Health Systems </a:t>
            </a:r>
          </a:p>
        </p:txBody>
      </p:sp>
      <p:sp>
        <p:nvSpPr>
          <p:cNvPr id="4" name="Content Placeholder 3">
            <a:extLst>
              <a:ext uri="{FF2B5EF4-FFF2-40B4-BE49-F238E27FC236}">
                <a16:creationId xmlns:a16="http://schemas.microsoft.com/office/drawing/2014/main" id="{1FB99E81-2D07-4007-8D34-D8717CC27D92}"/>
              </a:ext>
            </a:extLst>
          </p:cNvPr>
          <p:cNvSpPr>
            <a:spLocks noGrp="1"/>
          </p:cNvSpPr>
          <p:nvPr>
            <p:ph sz="half" idx="2"/>
          </p:nvPr>
        </p:nvSpPr>
        <p:spPr>
          <a:xfrm>
            <a:off x="457200" y="1828800"/>
            <a:ext cx="4040188" cy="4297363"/>
          </a:xfrm>
        </p:spPr>
        <p:txBody>
          <a:bodyPr>
            <a:normAutofit fontScale="77500" lnSpcReduction="20000"/>
          </a:bodyPr>
          <a:lstStyle/>
          <a:p>
            <a:pPr>
              <a:buFont typeface="Wingdings" panose="05000000000000000000" pitchFamily="2" charset="2"/>
              <a:buChar char="§"/>
            </a:pPr>
            <a:r>
              <a:rPr lang="en-US" dirty="0"/>
              <a:t>Augusta Health</a:t>
            </a:r>
          </a:p>
          <a:p>
            <a:pPr>
              <a:buFont typeface="Wingdings" panose="05000000000000000000" pitchFamily="2" charset="2"/>
              <a:buChar char="§"/>
            </a:pPr>
            <a:r>
              <a:rPr lang="en-US" dirty="0"/>
              <a:t>Ballad Health</a:t>
            </a:r>
          </a:p>
          <a:p>
            <a:pPr>
              <a:buFont typeface="Wingdings" panose="05000000000000000000" pitchFamily="2" charset="2"/>
              <a:buChar char="§"/>
            </a:pPr>
            <a:r>
              <a:rPr lang="en-US" dirty="0"/>
              <a:t>Bath Community Hospital</a:t>
            </a:r>
          </a:p>
          <a:p>
            <a:pPr>
              <a:buFont typeface="Wingdings" panose="05000000000000000000" pitchFamily="2" charset="2"/>
              <a:buChar char="§"/>
            </a:pPr>
            <a:r>
              <a:rPr lang="en-US" dirty="0"/>
              <a:t>Bon Secours Mercy Health</a:t>
            </a:r>
          </a:p>
          <a:p>
            <a:pPr>
              <a:buFont typeface="Wingdings" panose="05000000000000000000" pitchFamily="2" charset="2"/>
              <a:buChar char="§"/>
            </a:pPr>
            <a:r>
              <a:rPr lang="en-US" dirty="0"/>
              <a:t>Buchanan General Hospital</a:t>
            </a:r>
          </a:p>
          <a:p>
            <a:pPr>
              <a:buFont typeface="Wingdings" panose="05000000000000000000" pitchFamily="2" charset="2"/>
              <a:buChar char="§"/>
            </a:pPr>
            <a:r>
              <a:rPr lang="en-US" dirty="0"/>
              <a:t>Carilion Clinic</a:t>
            </a:r>
          </a:p>
          <a:p>
            <a:pPr>
              <a:buFont typeface="Wingdings" panose="05000000000000000000" pitchFamily="2" charset="2"/>
              <a:buChar char="§"/>
            </a:pPr>
            <a:r>
              <a:rPr lang="en-US" dirty="0"/>
              <a:t>Centra Health</a:t>
            </a:r>
          </a:p>
          <a:p>
            <a:pPr>
              <a:buFont typeface="Wingdings" panose="05000000000000000000" pitchFamily="2" charset="2"/>
              <a:buChar char="§"/>
            </a:pPr>
            <a:r>
              <a:rPr lang="en-US" dirty="0"/>
              <a:t>Chesapeake Regional Healthcare</a:t>
            </a:r>
          </a:p>
          <a:p>
            <a:pPr>
              <a:buFont typeface="Wingdings" panose="05000000000000000000" pitchFamily="2" charset="2"/>
              <a:buChar char="§"/>
            </a:pPr>
            <a:r>
              <a:rPr lang="en-US" dirty="0"/>
              <a:t>Children’s Hospital of The King’s Daughters</a:t>
            </a:r>
          </a:p>
          <a:p>
            <a:pPr>
              <a:buFont typeface="Wingdings" panose="05000000000000000000" pitchFamily="2" charset="2"/>
              <a:buChar char="§"/>
            </a:pPr>
            <a:r>
              <a:rPr lang="en-US" dirty="0"/>
              <a:t>Children’s National Medical Center</a:t>
            </a:r>
          </a:p>
          <a:p>
            <a:pPr>
              <a:buFont typeface="Wingdings" panose="05000000000000000000" pitchFamily="2" charset="2"/>
              <a:buChar char="§"/>
            </a:pPr>
            <a:r>
              <a:rPr lang="en-US" dirty="0"/>
              <a:t>Encompass Health</a:t>
            </a:r>
          </a:p>
          <a:p>
            <a:pPr>
              <a:buFont typeface="Wingdings" panose="05000000000000000000" pitchFamily="2" charset="2"/>
              <a:buChar char="§"/>
            </a:pPr>
            <a:r>
              <a:rPr lang="en-US" dirty="0"/>
              <a:t>HCA Virginia Health System</a:t>
            </a:r>
          </a:p>
          <a:p>
            <a:pPr>
              <a:buFont typeface="Wingdings" panose="05000000000000000000" pitchFamily="2" charset="2"/>
              <a:buChar char="§"/>
            </a:pPr>
            <a:r>
              <a:rPr lang="en-US" dirty="0"/>
              <a:t>Inova Health System	</a:t>
            </a:r>
          </a:p>
        </p:txBody>
      </p:sp>
      <p:sp>
        <p:nvSpPr>
          <p:cNvPr id="6" name="Content Placeholder 5">
            <a:extLst>
              <a:ext uri="{FF2B5EF4-FFF2-40B4-BE49-F238E27FC236}">
                <a16:creationId xmlns:a16="http://schemas.microsoft.com/office/drawing/2014/main" id="{83259836-68F2-42B2-A757-FA3F5DEE5D50}"/>
              </a:ext>
            </a:extLst>
          </p:cNvPr>
          <p:cNvSpPr>
            <a:spLocks noGrp="1"/>
          </p:cNvSpPr>
          <p:nvPr>
            <p:ph sz="quarter" idx="4"/>
          </p:nvPr>
        </p:nvSpPr>
        <p:spPr>
          <a:xfrm>
            <a:off x="4645025" y="1828800"/>
            <a:ext cx="4041775" cy="4297363"/>
          </a:xfrm>
        </p:spPr>
        <p:txBody>
          <a:bodyPr>
            <a:normAutofit fontScale="77500" lnSpcReduction="20000"/>
          </a:bodyPr>
          <a:lstStyle/>
          <a:p>
            <a:r>
              <a:rPr lang="en-US" dirty="0"/>
              <a:t>Lake Taylor Transitional Care Hospital</a:t>
            </a:r>
          </a:p>
          <a:p>
            <a:r>
              <a:rPr lang="en-US" dirty="0"/>
              <a:t>LifePoint Health</a:t>
            </a:r>
          </a:p>
          <a:p>
            <a:r>
              <a:rPr lang="en-US" dirty="0"/>
              <a:t>Mary Washington Healthcare</a:t>
            </a:r>
          </a:p>
          <a:p>
            <a:r>
              <a:rPr lang="en-US" dirty="0"/>
              <a:t>Novant Health UVA Health System</a:t>
            </a:r>
          </a:p>
          <a:p>
            <a:r>
              <a:rPr lang="en-US" dirty="0"/>
              <a:t>Riverside Health System</a:t>
            </a:r>
          </a:p>
          <a:p>
            <a:r>
              <a:rPr lang="en-US" dirty="0"/>
              <a:t>Sentara Healthcare</a:t>
            </a:r>
          </a:p>
          <a:p>
            <a:r>
              <a:rPr lang="en-US" dirty="0"/>
              <a:t>Sheltering Arms</a:t>
            </a:r>
          </a:p>
          <a:p>
            <a:r>
              <a:rPr lang="en-US" dirty="0"/>
              <a:t>Universal Health Services</a:t>
            </a:r>
          </a:p>
          <a:p>
            <a:r>
              <a:rPr lang="en-US" dirty="0"/>
              <a:t>University of Virginia Health System</a:t>
            </a:r>
          </a:p>
          <a:p>
            <a:r>
              <a:rPr lang="en-US" dirty="0"/>
              <a:t>Valley Health</a:t>
            </a:r>
          </a:p>
          <a:p>
            <a:r>
              <a:rPr lang="en-US" dirty="0"/>
              <a:t>VCU Health System</a:t>
            </a:r>
          </a:p>
          <a:p>
            <a:r>
              <a:rPr lang="en-US" dirty="0"/>
              <a:t>Vibra Hospital</a:t>
            </a:r>
          </a:p>
          <a:p>
            <a:r>
              <a:rPr lang="en-US" dirty="0"/>
              <a:t>Virginia Hospital Center</a:t>
            </a:r>
          </a:p>
        </p:txBody>
      </p:sp>
    </p:spTree>
    <p:extLst>
      <p:ext uri="{BB962C8B-B14F-4D97-AF65-F5344CB8AC3E}">
        <p14:creationId xmlns:p14="http://schemas.microsoft.com/office/powerpoint/2010/main" val="3902248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8600" y="990600"/>
            <a:ext cx="4867821" cy="4800032"/>
          </a:xfrm>
          <a:prstGeom prst="rect">
            <a:avLst/>
          </a:prstGeom>
          <a:noFill/>
        </p:spPr>
        <p:txBody>
          <a:bodyPr wrap="square" rtlCol="0">
            <a:spAutoFit/>
          </a:bodyPr>
          <a:lstStyle/>
          <a:p>
            <a:pPr algn="ctr"/>
            <a:r>
              <a:rPr lang="en-US" sz="3200" b="1" dirty="0">
                <a:solidFill>
                  <a:srgbClr val="181818"/>
                </a:solidFill>
              </a:rPr>
              <a:t>Goals:</a:t>
            </a:r>
          </a:p>
          <a:p>
            <a:pPr algn="ctr"/>
            <a:endParaRPr lang="en-US" sz="1350" b="1" dirty="0">
              <a:solidFill>
                <a:srgbClr val="181818"/>
              </a:solidFill>
            </a:endParaRPr>
          </a:p>
          <a:p>
            <a:pPr marL="214313" indent="-214313">
              <a:buFont typeface="Arial"/>
              <a:buChar char="•"/>
            </a:pPr>
            <a:endParaRPr lang="en-US" sz="1350" dirty="0">
              <a:solidFill>
                <a:srgbClr val="181818"/>
              </a:solidFill>
            </a:endParaRPr>
          </a:p>
          <a:p>
            <a:pPr marL="342900" marR="0" lvl="0" indent="-342900">
              <a:lnSpc>
                <a:spcPct val="107000"/>
              </a:lnSpc>
              <a:spcBef>
                <a:spcPts val="0"/>
              </a:spcBef>
              <a:spcAft>
                <a:spcPts val="800"/>
              </a:spcAft>
              <a:buFont typeface="+mj-lt"/>
              <a:buAutoNum type="arabicParenR"/>
              <a:tabLst>
                <a:tab pos="228600" algn="l"/>
                <a:tab pos="457200" algn="l"/>
              </a:tabLst>
            </a:pPr>
            <a:r>
              <a:rPr lang="en-US" sz="1400" b="1" u="sng" dirty="0">
                <a:solidFill>
                  <a:srgbClr val="4472C4"/>
                </a:solidFill>
                <a:latin typeface="Calibri" panose="020F0502020204030204" pitchFamily="34" charset="0"/>
                <a:ea typeface="Calibri" panose="020F0502020204030204" pitchFamily="34" charset="0"/>
                <a:cs typeface="Times New Roman" panose="02020603050405020304" pitchFamily="18" charset="0"/>
              </a:rPr>
              <a:t>Identify:</a:t>
            </a:r>
            <a:r>
              <a:rPr lang="en-US" sz="14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Identify, highlight and celebrate efforts by Virginia hospitals and health systems to improve the patient experience of care.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tabLst>
                <a:tab pos="228600" algn="l"/>
                <a:tab pos="457200" algn="l"/>
              </a:tabLst>
            </a:pPr>
            <a:r>
              <a:rPr lang="en-US" sz="1400" b="1" u="sng" dirty="0">
                <a:solidFill>
                  <a:srgbClr val="4472C4"/>
                </a:solidFill>
                <a:latin typeface="Calibri" panose="020F0502020204030204" pitchFamily="34" charset="0"/>
                <a:ea typeface="Calibri" panose="020F0502020204030204" pitchFamily="34" charset="0"/>
                <a:cs typeface="Times New Roman" panose="02020603050405020304" pitchFamily="18" charset="0"/>
              </a:rPr>
              <a:t>Integrate:</a:t>
            </a:r>
            <a:r>
              <a:rPr lang="en-US" sz="14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Continue to link and integrate patient experience improvement efforts with broader quality and patient safety improvement efforts.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tabLst>
                <a:tab pos="228600" algn="l"/>
                <a:tab pos="457200" algn="l"/>
              </a:tabLst>
            </a:pPr>
            <a:r>
              <a:rPr lang="en-US" sz="1400" b="1" u="sng" dirty="0">
                <a:solidFill>
                  <a:srgbClr val="4472C4"/>
                </a:solidFill>
                <a:latin typeface="Calibri" panose="020F0502020204030204" pitchFamily="34" charset="0"/>
                <a:ea typeface="Calibri" panose="020F0502020204030204" pitchFamily="34" charset="0"/>
                <a:cs typeface="Times New Roman" panose="02020603050405020304" pitchFamily="18" charset="0"/>
              </a:rPr>
              <a:t>Connect:</a:t>
            </a:r>
            <a:r>
              <a:rPr lang="en-US" sz="14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Facilitate connections between Virginia hospitals and health systems and other stakeholders for the purpose of shared learning.</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tabLst>
                <a:tab pos="228600" algn="l"/>
                <a:tab pos="457200" algn="l"/>
              </a:tabLst>
            </a:pPr>
            <a:r>
              <a:rPr lang="en-US" sz="1400" b="1" u="sng" dirty="0">
                <a:solidFill>
                  <a:srgbClr val="4472C4"/>
                </a:solidFill>
                <a:latin typeface="Calibri" panose="020F0502020204030204" pitchFamily="34" charset="0"/>
                <a:ea typeface="Calibri" panose="020F0502020204030204" pitchFamily="34" charset="0"/>
                <a:cs typeface="Times New Roman" panose="02020603050405020304" pitchFamily="18" charset="0"/>
              </a:rPr>
              <a:t>Improve:</a:t>
            </a:r>
            <a:r>
              <a:rPr lang="en-US" sz="14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Support efforts to improve Virginia hospitals’ individual and aggregate performance on national patient experience measures.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214313" indent="-214313">
              <a:buFont typeface="Arial"/>
              <a:buChar char="•"/>
            </a:pPr>
            <a:endParaRPr lang="en-US" sz="1350" dirty="0">
              <a:solidFill>
                <a:srgbClr val="181818"/>
              </a:solidFill>
            </a:endParaRPr>
          </a:p>
          <a:p>
            <a:pPr marL="214313" indent="-214313">
              <a:buFont typeface="Arial"/>
              <a:buChar char="•"/>
            </a:pPr>
            <a:endParaRPr lang="en-US" sz="1350" dirty="0">
              <a:solidFill>
                <a:srgbClr val="181818"/>
              </a:solidFill>
            </a:endParaRPr>
          </a:p>
          <a:p>
            <a:pPr algn="ctr"/>
            <a:endParaRPr lang="en-US" sz="1350" dirty="0">
              <a:solidFill>
                <a:srgbClr val="181818"/>
              </a:solidFill>
            </a:endParaRPr>
          </a:p>
        </p:txBody>
      </p:sp>
      <p:pic>
        <p:nvPicPr>
          <p:cNvPr id="7" name="Content Placeholder 6">
            <a:extLst>
              <a:ext uri="{FF2B5EF4-FFF2-40B4-BE49-F238E27FC236}">
                <a16:creationId xmlns:a16="http://schemas.microsoft.com/office/drawing/2014/main" id="{712B583D-BCC0-4ABD-A6A8-B33F94EEC530}"/>
              </a:ext>
            </a:extLst>
          </p:cNvPr>
          <p:cNvPicPr>
            <a:picLocks noGrp="1" noChangeAspect="1"/>
          </p:cNvPicPr>
          <p:nvPr>
            <p:ph idx="1"/>
          </p:nvPr>
        </p:nvPicPr>
        <p:blipFill>
          <a:blip r:embed="rId2" cstate="print"/>
          <a:stretch>
            <a:fillRect/>
          </a:stretch>
        </p:blipFill>
        <p:spPr>
          <a:xfrm>
            <a:off x="381000" y="1219200"/>
            <a:ext cx="3346285" cy="3916894"/>
          </a:xfrm>
          <a:prstGeom prst="rect">
            <a:avLst/>
          </a:prstGeom>
        </p:spPr>
      </p:pic>
    </p:spTree>
    <p:extLst>
      <p:ext uri="{BB962C8B-B14F-4D97-AF65-F5344CB8AC3E}">
        <p14:creationId xmlns:p14="http://schemas.microsoft.com/office/powerpoint/2010/main" val="75352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2951" y="914400"/>
            <a:ext cx="8521700" cy="762000"/>
          </a:xfrm>
          <a:noFill/>
        </p:spPr>
        <p:txBody>
          <a:bodyPr/>
          <a:lstStyle/>
          <a:p>
            <a:r>
              <a:rPr lang="en-US" altLang="en-US" dirty="0">
                <a:solidFill>
                  <a:srgbClr val="181818"/>
                </a:solidFill>
                <a:ea typeface="ＭＳ Ｐゴシック" panose="020B0600070205080204" pitchFamily="34" charset="-128"/>
              </a:rPr>
              <a:t>Today’s Objectives:</a:t>
            </a:r>
          </a:p>
        </p:txBody>
      </p:sp>
      <p:sp>
        <p:nvSpPr>
          <p:cNvPr id="12291" name="Content Placeholder 2"/>
          <p:cNvSpPr>
            <a:spLocks noGrp="1"/>
          </p:cNvSpPr>
          <p:nvPr>
            <p:ph idx="1"/>
          </p:nvPr>
        </p:nvSpPr>
        <p:spPr>
          <a:xfrm>
            <a:off x="609600" y="2057400"/>
            <a:ext cx="7868851" cy="4525963"/>
          </a:xfrm>
        </p:spPr>
        <p:txBody>
          <a:bodyPr>
            <a:normAutofit/>
          </a:bodyPr>
          <a:lstStyle/>
          <a:p>
            <a:pPr marL="0" indent="0">
              <a:buNone/>
            </a:pPr>
            <a:r>
              <a:rPr lang="en-US" altLang="en-US" sz="2000" i="1" dirty="0">
                <a:solidFill>
                  <a:srgbClr val="181818"/>
                </a:solidFill>
                <a:ea typeface="ＭＳ Ｐゴシック" panose="020B0600070205080204" pitchFamily="34" charset="-128"/>
              </a:rPr>
              <a:t>Share key insights and observations, including: </a:t>
            </a:r>
          </a:p>
          <a:p>
            <a:pPr marL="0" indent="0">
              <a:buNone/>
            </a:pPr>
            <a:endParaRPr lang="en-US" altLang="en-US" sz="2000" i="1" dirty="0">
              <a:solidFill>
                <a:srgbClr val="181818"/>
              </a:solidFill>
              <a:ea typeface="ＭＳ Ｐゴシック" panose="020B0600070205080204" pitchFamily="34" charset="-128"/>
            </a:endParaRPr>
          </a:p>
          <a:p>
            <a:pPr>
              <a:buFont typeface="+mj-lt"/>
              <a:buAutoNum type="arabicPeriod"/>
            </a:pPr>
            <a:r>
              <a:rPr lang="en-US" altLang="en-US" sz="2000" i="1" dirty="0">
                <a:solidFill>
                  <a:srgbClr val="181818"/>
                </a:solidFill>
                <a:ea typeface="ＭＳ Ｐゴシック" panose="020B0600070205080204" pitchFamily="34" charset="-128"/>
              </a:rPr>
              <a:t>The impact of COVID-19 on HCAHPS performance</a:t>
            </a:r>
          </a:p>
          <a:p>
            <a:pPr marL="0" indent="0">
              <a:buNone/>
            </a:pPr>
            <a:r>
              <a:rPr lang="en-US" altLang="en-US" sz="2000" dirty="0">
                <a:solidFill>
                  <a:srgbClr val="181818"/>
                </a:solidFill>
                <a:ea typeface="ＭＳ Ｐゴシック" panose="020B0600070205080204" pitchFamily="34" charset="-128"/>
              </a:rPr>
              <a:t>	</a:t>
            </a:r>
            <a:r>
              <a:rPr lang="en-US" altLang="en-US" sz="2000" i="1" dirty="0">
                <a:solidFill>
                  <a:srgbClr val="181818"/>
                </a:solidFill>
                <a:ea typeface="ＭＳ Ｐゴシック" panose="020B0600070205080204" pitchFamily="34" charset="-128"/>
              </a:rPr>
              <a:t>	</a:t>
            </a:r>
            <a:endParaRPr lang="en-US" altLang="en-US" sz="2000" dirty="0">
              <a:solidFill>
                <a:srgbClr val="181818"/>
              </a:solidFill>
              <a:ea typeface="ＭＳ Ｐゴシック" panose="020B0600070205080204" pitchFamily="34" charset="-128"/>
            </a:endParaRPr>
          </a:p>
          <a:p>
            <a:pPr>
              <a:buFont typeface="+mj-lt"/>
              <a:buAutoNum type="arabicPeriod" startAt="2"/>
            </a:pPr>
            <a:r>
              <a:rPr lang="en-US" altLang="en-US" sz="2000" i="1" dirty="0">
                <a:solidFill>
                  <a:srgbClr val="181818"/>
                </a:solidFill>
                <a:ea typeface="ＭＳ Ｐゴシック" panose="020B0600070205080204" pitchFamily="34" charset="-128"/>
              </a:rPr>
              <a:t>Staff attitudes toward patient engagement with friends and family</a:t>
            </a:r>
          </a:p>
          <a:p>
            <a:pPr marL="342900" lvl="1" indent="0">
              <a:buNone/>
            </a:pPr>
            <a:r>
              <a:rPr lang="en-US" altLang="en-US" sz="2000" dirty="0">
                <a:solidFill>
                  <a:srgbClr val="181818"/>
                </a:solidFill>
                <a:ea typeface="ＭＳ Ｐゴシック" panose="020B0600070205080204" pitchFamily="34" charset="-128"/>
              </a:rPr>
              <a:t>	</a:t>
            </a:r>
          </a:p>
          <a:p>
            <a:pPr>
              <a:buFont typeface="+mj-lt"/>
              <a:buAutoNum type="arabicPeriod" startAt="3"/>
            </a:pPr>
            <a:r>
              <a:rPr lang="en-US" altLang="en-US" sz="2000" i="1" dirty="0">
                <a:solidFill>
                  <a:srgbClr val="181818"/>
                </a:solidFill>
                <a:ea typeface="ＭＳ Ｐゴシック" panose="020B0600070205080204" pitchFamily="34" charset="-128"/>
              </a:rPr>
              <a:t>Essential patient experience practices that make a difference</a:t>
            </a:r>
          </a:p>
          <a:p>
            <a:pPr marL="342900" lvl="1" indent="0">
              <a:buNone/>
            </a:pPr>
            <a:r>
              <a:rPr lang="en-US" altLang="en-US" sz="1350" dirty="0">
                <a:solidFill>
                  <a:srgbClr val="181818"/>
                </a:solidFill>
                <a:ea typeface="ＭＳ Ｐゴシック" panose="020B0600070205080204" pitchFamily="34" charset="-128"/>
              </a:rPr>
              <a:t>	</a:t>
            </a:r>
          </a:p>
          <a:p>
            <a:pPr marL="0" indent="0">
              <a:buNone/>
            </a:pPr>
            <a:endParaRPr lang="en-US" altLang="en-US" sz="1500" dirty="0">
              <a:solidFill>
                <a:srgbClr val="181818"/>
              </a:solidFill>
              <a:ea typeface="ＭＳ Ｐゴシック" panose="020B0600070205080204" pitchFamily="34" charset="-128"/>
            </a:endParaRPr>
          </a:p>
        </p:txBody>
      </p:sp>
    </p:spTree>
    <p:extLst>
      <p:ext uri="{BB962C8B-B14F-4D97-AF65-F5344CB8AC3E}">
        <p14:creationId xmlns:p14="http://schemas.microsoft.com/office/powerpoint/2010/main" val="168195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4"/>
          </p:nvPr>
        </p:nvSpPr>
        <p:spPr>
          <a:xfrm>
            <a:off x="3505200" y="1068987"/>
            <a:ext cx="5334000" cy="5045676"/>
          </a:xfrm>
        </p:spPr>
        <p:txBody>
          <a:bodyPr/>
          <a:lstStyle/>
          <a:p>
            <a:pPr marL="0" indent="0" algn="ctr">
              <a:buNone/>
            </a:pPr>
            <a:endParaRPr lang="en-US" sz="1500" dirty="0">
              <a:solidFill>
                <a:schemeClr val="tx2">
                  <a:lumMod val="10000"/>
                </a:schemeClr>
              </a:solidFill>
            </a:endParaRPr>
          </a:p>
          <a:p>
            <a:pPr marL="0" indent="0" algn="ctr">
              <a:buNone/>
            </a:pPr>
            <a:endParaRPr lang="en-US" sz="2000" b="1" dirty="0">
              <a:solidFill>
                <a:schemeClr val="tx2">
                  <a:lumMod val="10000"/>
                </a:schemeClr>
              </a:solidFill>
            </a:endParaRPr>
          </a:p>
          <a:p>
            <a:pPr marL="0" indent="0" algn="ctr">
              <a:buNone/>
            </a:pPr>
            <a:endParaRPr lang="en-US" sz="2000" b="1" dirty="0">
              <a:solidFill>
                <a:schemeClr val="tx2">
                  <a:lumMod val="10000"/>
                </a:schemeClr>
              </a:solidFill>
            </a:endParaRPr>
          </a:p>
          <a:p>
            <a:pPr marL="0" indent="0" algn="ctr">
              <a:buNone/>
            </a:pPr>
            <a:endParaRPr lang="en-US" sz="2000" b="1" dirty="0">
              <a:solidFill>
                <a:schemeClr val="tx2">
                  <a:lumMod val="10000"/>
                </a:schemeClr>
              </a:solidFill>
            </a:endParaRPr>
          </a:p>
          <a:p>
            <a:pPr marL="0" indent="0" algn="ctr">
              <a:buNone/>
            </a:pPr>
            <a:endParaRPr lang="en-US" sz="2000" b="1" dirty="0">
              <a:solidFill>
                <a:schemeClr val="tx2">
                  <a:lumMod val="10000"/>
                </a:schemeClr>
              </a:solidFill>
            </a:endParaRPr>
          </a:p>
          <a:p>
            <a:pPr marL="0" indent="0" algn="ctr">
              <a:buNone/>
            </a:pPr>
            <a:r>
              <a:rPr lang="en-US" sz="2000" b="1" dirty="0">
                <a:solidFill>
                  <a:schemeClr val="tx2">
                    <a:lumMod val="10000"/>
                  </a:schemeClr>
                </a:solidFill>
              </a:rPr>
              <a:t>Nancy W. Littlefield DNP, RN, FACHE, NEA-BC</a:t>
            </a:r>
          </a:p>
          <a:p>
            <a:pPr marL="0" indent="0" algn="ctr">
              <a:buNone/>
            </a:pPr>
            <a:r>
              <a:rPr lang="en-US" sz="2000" dirty="0">
                <a:solidFill>
                  <a:schemeClr val="tx2">
                    <a:lumMod val="10000"/>
                  </a:schemeClr>
                </a:solidFill>
              </a:rPr>
              <a:t>EVP/Chief Nursing Officer</a:t>
            </a:r>
          </a:p>
          <a:p>
            <a:pPr marL="0" indent="0" algn="ctr">
              <a:buNone/>
            </a:pPr>
            <a:r>
              <a:rPr lang="en-US" sz="2000" dirty="0">
                <a:solidFill>
                  <a:schemeClr val="tx2">
                    <a:lumMod val="10000"/>
                  </a:schemeClr>
                </a:solidFill>
              </a:rPr>
              <a:t>Riverside Health System</a:t>
            </a:r>
          </a:p>
          <a:p>
            <a:pPr marL="0" indent="0" algn="ctr">
              <a:buNone/>
            </a:pPr>
            <a:r>
              <a:rPr lang="en-US" sz="2000" dirty="0">
                <a:solidFill>
                  <a:schemeClr val="tx2">
                    <a:lumMod val="10000"/>
                  </a:schemeClr>
                </a:solidFill>
              </a:rPr>
              <a:t>Chair, VHHA Patient &amp; Family Experience Forum</a:t>
            </a:r>
          </a:p>
          <a:p>
            <a:pPr marL="0" indent="0" algn="ctr">
              <a:buNone/>
            </a:pPr>
            <a:endParaRPr lang="en-US" sz="2000" dirty="0">
              <a:solidFill>
                <a:schemeClr val="tx2">
                  <a:lumMod val="10000"/>
                </a:schemeClr>
              </a:solidFill>
            </a:endParaRPr>
          </a:p>
          <a:p>
            <a:pPr marL="0" indent="0" algn="ctr">
              <a:buNone/>
            </a:pPr>
            <a:endParaRPr lang="en-US" sz="2000" b="1" dirty="0">
              <a:solidFill>
                <a:schemeClr val="tx2">
                  <a:lumMod val="10000"/>
                </a:schemeClr>
              </a:solidFill>
            </a:endParaRPr>
          </a:p>
          <a:p>
            <a:pPr marL="0" indent="0" algn="ctr">
              <a:buNone/>
            </a:pPr>
            <a:endParaRPr lang="en-US" sz="2000" b="1" dirty="0">
              <a:solidFill>
                <a:schemeClr val="tx2">
                  <a:lumMod val="10000"/>
                </a:schemeClr>
              </a:solidFill>
            </a:endParaRPr>
          </a:p>
          <a:p>
            <a:pPr marL="0" indent="0" algn="ctr">
              <a:buNone/>
            </a:pPr>
            <a:endParaRPr lang="en-US" sz="2000" b="1" dirty="0">
              <a:solidFill>
                <a:schemeClr val="tx2">
                  <a:lumMod val="10000"/>
                </a:schemeClr>
              </a:solidFill>
            </a:endParaRPr>
          </a:p>
        </p:txBody>
      </p:sp>
      <p:pic>
        <p:nvPicPr>
          <p:cNvPr id="2" name="Picture 1">
            <a:extLst>
              <a:ext uri="{FF2B5EF4-FFF2-40B4-BE49-F238E27FC236}">
                <a16:creationId xmlns:a16="http://schemas.microsoft.com/office/drawing/2014/main" id="{C257172B-7930-4B3A-A4CC-2D8E152FEC72}"/>
              </a:ext>
            </a:extLst>
          </p:cNvPr>
          <p:cNvPicPr>
            <a:picLocks noChangeAspect="1"/>
          </p:cNvPicPr>
          <p:nvPr/>
        </p:nvPicPr>
        <p:blipFill>
          <a:blip r:embed="rId3" cstate="print"/>
          <a:stretch>
            <a:fillRect/>
          </a:stretch>
        </p:blipFill>
        <p:spPr>
          <a:xfrm>
            <a:off x="533400" y="1432387"/>
            <a:ext cx="2700762" cy="3993226"/>
          </a:xfrm>
          <a:prstGeom prst="rect">
            <a:avLst/>
          </a:prstGeom>
        </p:spPr>
      </p:pic>
    </p:spTree>
    <p:extLst>
      <p:ext uri="{BB962C8B-B14F-4D97-AF65-F5344CB8AC3E}">
        <p14:creationId xmlns:p14="http://schemas.microsoft.com/office/powerpoint/2010/main" val="1939885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Patient Experience: Before During and After COVID-19</a:t>
            </a:r>
          </a:p>
        </p:txBody>
      </p:sp>
      <p:sp>
        <p:nvSpPr>
          <p:cNvPr id="3" name="Subtitle 2"/>
          <p:cNvSpPr>
            <a:spLocks noGrp="1"/>
          </p:cNvSpPr>
          <p:nvPr>
            <p:ph type="subTitle" idx="1"/>
          </p:nvPr>
        </p:nvSpPr>
        <p:spPr/>
        <p:txBody>
          <a:bodyPr/>
          <a:lstStyle/>
          <a:p>
            <a:endParaRPr lang="en-US" dirty="0"/>
          </a:p>
          <a:p>
            <a:endParaRPr lang="en-US" dirty="0"/>
          </a:p>
          <a:p>
            <a:r>
              <a:rPr lang="en-US" dirty="0"/>
              <a:t>Nancy Wick Littlefield, DNP, RN, FACHE, NEA-BC</a:t>
            </a:r>
          </a:p>
          <a:p>
            <a:r>
              <a:rPr lang="en-US" dirty="0"/>
              <a:t>EVP/CNO Riverside Health System</a:t>
            </a:r>
          </a:p>
        </p:txBody>
      </p:sp>
      <p:pic>
        <p:nvPicPr>
          <p:cNvPr id="4" name="Picture 3">
            <a:extLst>
              <a:ext uri="{FF2B5EF4-FFF2-40B4-BE49-F238E27FC236}">
                <a16:creationId xmlns:a16="http://schemas.microsoft.com/office/drawing/2014/main" id="{3564186E-671B-4007-A768-B2C31524559C}"/>
              </a:ext>
            </a:extLst>
          </p:cNvPr>
          <p:cNvPicPr>
            <a:picLocks noChangeAspect="1"/>
          </p:cNvPicPr>
          <p:nvPr/>
        </p:nvPicPr>
        <p:blipFill>
          <a:blip r:embed="rId2" cstate="print"/>
          <a:srcRect t="11040"/>
          <a:stretch>
            <a:fillRect/>
          </a:stretch>
        </p:blipFill>
        <p:spPr>
          <a:xfrm>
            <a:off x="0" y="5692062"/>
            <a:ext cx="1118681" cy="1165938"/>
          </a:xfrm>
          <a:prstGeom prst="rect">
            <a:avLst/>
          </a:prstGeom>
        </p:spPr>
      </p:pic>
    </p:spTree>
    <p:extLst>
      <p:ext uri="{BB962C8B-B14F-4D97-AF65-F5344CB8AC3E}">
        <p14:creationId xmlns:p14="http://schemas.microsoft.com/office/powerpoint/2010/main" val="274968804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n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QI template">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CB6"/>
      </a:hlink>
      <a:folHlink>
        <a:srgbClr val="006CB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err="1" smtClean="0">
            <a:latin typeface="Nirmala UI" panose="020B0502040204020203" pitchFamily="34" charset="0"/>
            <a:cs typeface="Nirmala UI" panose="020B0502040204020203" pitchFamily="34" charset="0"/>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QI-104_Presentation_Template__FINAL.pptx" id="{C55F0EC6-B09A-4A76-9B9F-F7CAA6601F1E}" vid="{4B6D4EC8-B538-4E53-A29F-6333CC522A8E}"/>
    </a:ext>
  </a:extLst>
</a:theme>
</file>

<file path=ppt/theme/theme5.xml><?xml version="1.0" encoding="utf-8"?>
<a:theme xmlns:a="http://schemas.openxmlformats.org/drawingml/2006/main" name="1_Cen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en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UVA GEN title and end slide">
  <a:themeElements>
    <a:clrScheme name="UVA NEW BRAND">
      <a:dk1>
        <a:srgbClr val="D75929"/>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itle Slide 2">
  <a:themeElements>
    <a:clrScheme name="Custom 2">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7_Riverside Powerpoint Template 2012 01 21">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0E1DCF3979A4458D69DEEAC987223C" ma:contentTypeVersion="12" ma:contentTypeDescription="Create a new document." ma:contentTypeScope="" ma:versionID="bba868eae8842607390f756b16ca62ec">
  <xsd:schema xmlns:xsd="http://www.w3.org/2001/XMLSchema" xmlns:xs="http://www.w3.org/2001/XMLSchema" xmlns:p="http://schemas.microsoft.com/office/2006/metadata/properties" xmlns:ns2="f9dd95c9-ac52-4d82-8b12-1a4b4ee74be7" xmlns:ns3="3615acfe-f33b-4a5c-99a0-63ffd5f40244" targetNamespace="http://schemas.microsoft.com/office/2006/metadata/properties" ma:root="true" ma:fieldsID="44d1dabcf95eb93552c04c6c9c8f74ef" ns2:_="" ns3:_="">
    <xsd:import namespace="f9dd95c9-ac52-4d82-8b12-1a4b4ee74be7"/>
    <xsd:import namespace="3615acfe-f33b-4a5c-99a0-63ffd5f402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dd95c9-ac52-4d82-8b12-1a4b4ee74b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15acfe-f33b-4a5c-99a0-63ffd5f4024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8482BB-19A8-49DA-B190-9BFA073B069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A52FD7C-34A7-4F3F-8B6A-85AD80D88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dd95c9-ac52-4d82-8b12-1a4b4ee74be7"/>
    <ds:schemaRef ds:uri="3615acfe-f33b-4a5c-99a0-63ffd5f402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1F53C5-1A64-443E-B8A6-0B7694A3A0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Center Theme</Template>
  <TotalTime>5509</TotalTime>
  <Words>1419</Words>
  <Application>Microsoft Office PowerPoint</Application>
  <PresentationFormat>On-screen Show (4:3)</PresentationFormat>
  <Paragraphs>206</Paragraphs>
  <Slides>30</Slides>
  <Notes>9</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30</vt:i4>
      </vt:variant>
    </vt:vector>
  </HeadingPairs>
  <TitlesOfParts>
    <vt:vector size="48" baseType="lpstr">
      <vt:lpstr>Arial</vt:lpstr>
      <vt:lpstr>Calibri</vt:lpstr>
      <vt:lpstr>Franklin Gothic Book</vt:lpstr>
      <vt:lpstr>ITC Franklin Gothic Book</vt:lpstr>
      <vt:lpstr>ITC Franklin Gothic Demi</vt:lpstr>
      <vt:lpstr>ITC Franklin Gothic Heavy</vt:lpstr>
      <vt:lpstr>Nirmala UI</vt:lpstr>
      <vt:lpstr>Times New Roman</vt:lpstr>
      <vt:lpstr>Wingdings</vt:lpstr>
      <vt:lpstr>Custom Design</vt:lpstr>
      <vt:lpstr>Center Theme</vt:lpstr>
      <vt:lpstr>1_Custom Design</vt:lpstr>
      <vt:lpstr>HQI template</vt:lpstr>
      <vt:lpstr>1_Center Theme</vt:lpstr>
      <vt:lpstr>2_Center Theme</vt:lpstr>
      <vt:lpstr>5_UVA GEN title and end slide</vt:lpstr>
      <vt:lpstr>Title Slide 2</vt:lpstr>
      <vt:lpstr>37_Riverside Powerpoint Template 2012 01 21</vt:lpstr>
      <vt:lpstr>Thursday, June 25, 2020 12:00 p.m. – 12:30 p.m.</vt:lpstr>
      <vt:lpstr>Housekeeping </vt:lpstr>
      <vt:lpstr>Today’s Agenda</vt:lpstr>
      <vt:lpstr>PowerPoint Presentation</vt:lpstr>
      <vt:lpstr>VHHA Member Hospitals and Health Systems </vt:lpstr>
      <vt:lpstr>PowerPoint Presentation</vt:lpstr>
      <vt:lpstr>Today’s Objectives:</vt:lpstr>
      <vt:lpstr>PowerPoint Presentation</vt:lpstr>
      <vt:lpstr>Patient Experience: Before During and After COVID-19</vt:lpstr>
      <vt:lpstr> RIVERSIDE HEALTH SYSTEM</vt:lpstr>
      <vt:lpstr>Riverside Health System</vt:lpstr>
      <vt:lpstr>What drove our YOY improvement?</vt:lpstr>
      <vt:lpstr>And Then Came COVID-19</vt:lpstr>
      <vt:lpstr>A Review of Our Patient Comments</vt:lpstr>
      <vt:lpstr>But Why?</vt:lpstr>
      <vt:lpstr>How are we doing today?</vt:lpstr>
      <vt:lpstr>Lessons Learned</vt:lpstr>
      <vt:lpstr>Listen</vt:lpstr>
      <vt:lpstr>       Ongoing Focus and Work</vt:lpstr>
      <vt:lpstr>Population Segmentation Inpatient Real-Time Survey n-size by Age, Gender, Language, Marital Status and Race January 1, 2020 – June 17, 2020</vt:lpstr>
      <vt:lpstr>Ongoing Focus and Work</vt:lpstr>
      <vt:lpstr>       Happy to take any questions….</vt:lpstr>
      <vt:lpstr>Polling Questions and Discussion</vt:lpstr>
      <vt:lpstr>2020 Year of Patient Experience</vt:lpstr>
      <vt:lpstr>Polling Question #1:  Staff Attitude Toward Visitation</vt:lpstr>
      <vt:lpstr>Polling Question #2:  Leader Rounding on Patients</vt:lpstr>
      <vt:lpstr>Polling Question #3:  Leader Rounding on Staff</vt:lpstr>
      <vt:lpstr>Finding New Ways of Listening</vt:lpstr>
      <vt:lpstr>PowerPoint Presentation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Gaetano, Mike</dc:creator>
  <cp:lastModifiedBy>Segres, Abraham</cp:lastModifiedBy>
  <cp:revision>205</cp:revision>
  <cp:lastPrinted>2020-01-08T15:07:34Z</cp:lastPrinted>
  <dcterms:created xsi:type="dcterms:W3CDTF">2017-03-09T17:02:37Z</dcterms:created>
  <dcterms:modified xsi:type="dcterms:W3CDTF">2020-06-25T20:21:46Z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0x0101007F0E1DCF3979A4458D69DEEAC987223C</vt:lpwstr>
  </property>
</Properties>
</file>